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0" r:id="rId1"/>
  </p:sldMasterIdLst>
  <p:notesMasterIdLst>
    <p:notesMasterId r:id="rId34"/>
  </p:notesMasterIdLst>
  <p:sldIdLst>
    <p:sldId id="256" r:id="rId2"/>
    <p:sldId id="257" r:id="rId3"/>
    <p:sldId id="258" r:id="rId4"/>
    <p:sldId id="282" r:id="rId5"/>
    <p:sldId id="289" r:id="rId6"/>
    <p:sldId id="259" r:id="rId7"/>
    <p:sldId id="261" r:id="rId8"/>
    <p:sldId id="262" r:id="rId9"/>
    <p:sldId id="263" r:id="rId10"/>
    <p:sldId id="272" r:id="rId11"/>
    <p:sldId id="264" r:id="rId12"/>
    <p:sldId id="273" r:id="rId13"/>
    <p:sldId id="265" r:id="rId14"/>
    <p:sldId id="284" r:id="rId15"/>
    <p:sldId id="285" r:id="rId16"/>
    <p:sldId id="286" r:id="rId17"/>
    <p:sldId id="266" r:id="rId18"/>
    <p:sldId id="267" r:id="rId19"/>
    <p:sldId id="274" r:id="rId20"/>
    <p:sldId id="277" r:id="rId21"/>
    <p:sldId id="279" r:id="rId22"/>
    <p:sldId id="268" r:id="rId23"/>
    <p:sldId id="275" r:id="rId24"/>
    <p:sldId id="276" r:id="rId25"/>
    <p:sldId id="280" r:id="rId26"/>
    <p:sldId id="288" r:id="rId27"/>
    <p:sldId id="281" r:id="rId28"/>
    <p:sldId id="269" r:id="rId29"/>
    <p:sldId id="270" r:id="rId30"/>
    <p:sldId id="271" r:id="rId31"/>
    <p:sldId id="283" r:id="rId32"/>
    <p:sldId id="287" r:id="rId33"/>
  </p:sldIdLst>
  <p:sldSz cx="18288000" cy="10287000"/>
  <p:notesSz cx="6858000" cy="9144000"/>
  <p:embeddedFontLst>
    <p:embeddedFont>
      <p:font typeface="Arial Black" pitchFamily="34" charset="0"/>
      <p:bold r:id="rId35"/>
    </p:embeddedFont>
    <p:embeddedFont>
      <p:font typeface="Baskerville Old Face" pitchFamily="18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PT Serif" charset="-52"/>
      <p:regular r:id="rId41"/>
      <p:bold r:id="rId42"/>
      <p:italic r:id="rId43"/>
      <p:boldItalic r:id="rId44"/>
    </p:embeddedFont>
    <p:embeddedFont>
      <p:font typeface="Segoe UI Historic" pitchFamily="34" charset="0"/>
      <p:regular r:id="rId4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wDJ/UAAzgA2uBRwOoEOVIEiNn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FF"/>
    <a:srgbClr val="0000FF"/>
    <a:srgbClr val="CCECFF"/>
    <a:srgbClr val="FFCC00"/>
    <a:srgbClr val="FF9900"/>
    <a:srgbClr val="FCFFF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101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16C8C-BE94-449F-9C49-DEF505A7E0E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28D293-1311-4515-875B-3E678D9FCB6A}">
      <dgm:prSet custT="1"/>
      <dgm:spPr/>
      <dgm:t>
        <a:bodyPr/>
        <a:lstStyle/>
        <a:p>
          <a:r>
            <a:rPr lang="ru-RU" sz="4400" b="1" dirty="0"/>
            <a:t>«</a:t>
          </a:r>
          <a:r>
            <a:rPr lang="ru-RU" sz="4400" b="1" dirty="0" err="1"/>
            <a:t>Вчити</a:t>
          </a:r>
          <a:r>
            <a:rPr lang="ru-RU" sz="4400" b="1" dirty="0"/>
            <a:t> і </a:t>
          </a:r>
          <a:r>
            <a:rPr lang="ru-RU" sz="4400" b="1" dirty="0" err="1"/>
            <a:t>виховувати</a:t>
          </a:r>
          <a:r>
            <a:rPr lang="ru-RU" sz="4400" b="1" dirty="0"/>
            <a:t>. </a:t>
          </a:r>
          <a:endParaRPr lang="en-US" sz="4400" dirty="0"/>
        </a:p>
      </dgm:t>
    </dgm:pt>
    <dgm:pt modelId="{60DBE73E-1C46-4F0F-BF48-9F4F4AEEDB87}" type="parTrans" cxnId="{874FC4C1-FCF9-4F82-85F7-92E44372496D}">
      <dgm:prSet/>
      <dgm:spPr/>
      <dgm:t>
        <a:bodyPr/>
        <a:lstStyle/>
        <a:p>
          <a:endParaRPr lang="en-US"/>
        </a:p>
      </dgm:t>
    </dgm:pt>
    <dgm:pt modelId="{69A4CF36-A574-4504-AC01-2D4350EEE27D}" type="sibTrans" cxnId="{874FC4C1-FCF9-4F82-85F7-92E44372496D}">
      <dgm:prSet/>
      <dgm:spPr/>
      <dgm:t>
        <a:bodyPr/>
        <a:lstStyle/>
        <a:p>
          <a:endParaRPr lang="en-US"/>
        </a:p>
      </dgm:t>
    </dgm:pt>
    <dgm:pt modelId="{EA47C0B5-B304-4D66-A5A5-561DB176EEEA}">
      <dgm:prSet custT="1"/>
      <dgm:spPr/>
      <dgm:t>
        <a:bodyPr/>
        <a:lstStyle/>
        <a:p>
          <a:r>
            <a:rPr lang="ru-RU" sz="4400" b="1" dirty="0"/>
            <a:t>Вести, </a:t>
          </a:r>
          <a:r>
            <a:rPr lang="ru-RU" sz="4400" b="1" dirty="0" err="1"/>
            <a:t>але</a:t>
          </a:r>
          <a:r>
            <a:rPr lang="ru-RU" sz="4400" b="1" dirty="0"/>
            <a:t> не </a:t>
          </a:r>
          <a:r>
            <a:rPr lang="ru-RU" sz="4400" b="1" dirty="0" err="1"/>
            <a:t>тягнути</a:t>
          </a:r>
          <a:r>
            <a:rPr lang="ru-RU" sz="4400" b="1" dirty="0"/>
            <a:t> за собою. </a:t>
          </a:r>
          <a:endParaRPr lang="en-US" sz="4400" dirty="0"/>
        </a:p>
      </dgm:t>
    </dgm:pt>
    <dgm:pt modelId="{30C903CF-FDA3-4C0A-BE82-5C1EE0586F41}" type="parTrans" cxnId="{EB424170-3DB4-4A10-95E5-E16A85110F91}">
      <dgm:prSet/>
      <dgm:spPr/>
      <dgm:t>
        <a:bodyPr/>
        <a:lstStyle/>
        <a:p>
          <a:endParaRPr lang="en-US"/>
        </a:p>
      </dgm:t>
    </dgm:pt>
    <dgm:pt modelId="{5D18BD32-DD6E-4F98-80C9-7B9CF888959D}" type="sibTrans" cxnId="{EB424170-3DB4-4A10-95E5-E16A85110F91}">
      <dgm:prSet/>
      <dgm:spPr/>
      <dgm:t>
        <a:bodyPr/>
        <a:lstStyle/>
        <a:p>
          <a:endParaRPr lang="en-US"/>
        </a:p>
      </dgm:t>
    </dgm:pt>
    <dgm:pt modelId="{C1F3E4E6-DCE8-42CA-8114-9984C59D1429}">
      <dgm:prSet custT="1"/>
      <dgm:spPr/>
      <dgm:t>
        <a:bodyPr/>
        <a:lstStyle/>
        <a:p>
          <a:r>
            <a:rPr lang="ru-RU" sz="3600" b="1" dirty="0" err="1"/>
            <a:t>Спонукати</a:t>
          </a:r>
          <a:r>
            <a:rPr lang="ru-RU" sz="3600" b="1" dirty="0"/>
            <a:t>, </a:t>
          </a:r>
          <a:r>
            <a:rPr lang="ru-RU" sz="3600" b="1" dirty="0" err="1"/>
            <a:t>але</a:t>
          </a:r>
          <a:r>
            <a:rPr lang="ru-RU" sz="3600" b="1" dirty="0"/>
            <a:t> не </a:t>
          </a:r>
          <a:r>
            <a:rPr lang="ru-RU" sz="3600" b="1" dirty="0" err="1"/>
            <a:t>змушувати</a:t>
          </a:r>
          <a:r>
            <a:rPr lang="ru-RU" sz="3600" b="1" dirty="0"/>
            <a:t>. </a:t>
          </a:r>
          <a:r>
            <a:rPr lang="ru-RU" sz="3600" b="1" dirty="0" err="1"/>
            <a:t>Вказувати</a:t>
          </a:r>
          <a:r>
            <a:rPr lang="ru-RU" sz="3600" b="1" dirty="0"/>
            <a:t> шлях, </a:t>
          </a:r>
          <a:r>
            <a:rPr lang="ru-RU" sz="3600" b="1" dirty="0" err="1"/>
            <a:t>але</a:t>
          </a:r>
          <a:r>
            <a:rPr lang="ru-RU" sz="3600" b="1" dirty="0"/>
            <a:t> </a:t>
          </a:r>
          <a:r>
            <a:rPr lang="ru-RU" sz="3600" b="1" dirty="0" err="1"/>
            <a:t>дозволятидитині</a:t>
          </a:r>
          <a:r>
            <a:rPr lang="ru-RU" sz="3600" b="1" dirty="0"/>
            <a:t> </a:t>
          </a:r>
          <a:r>
            <a:rPr lang="ru-RU" sz="3600" b="1" dirty="0" err="1"/>
            <a:t>йти</a:t>
          </a:r>
          <a:r>
            <a:rPr lang="ru-RU" sz="3600" b="1" dirty="0"/>
            <a:t> </a:t>
          </a:r>
          <a:r>
            <a:rPr lang="ru-RU" sz="3600" b="1" dirty="0" err="1"/>
            <a:t>самій</a:t>
          </a:r>
          <a:r>
            <a:rPr lang="ru-RU" sz="3600" b="1" dirty="0"/>
            <a:t>»</a:t>
          </a:r>
          <a:endParaRPr lang="en-US" sz="3600" dirty="0"/>
        </a:p>
      </dgm:t>
    </dgm:pt>
    <dgm:pt modelId="{7594A21C-46C1-4C58-89A5-4C873F972129}" type="parTrans" cxnId="{8DE3E365-BCFD-42E8-BA36-F481B6BDD45E}">
      <dgm:prSet/>
      <dgm:spPr/>
      <dgm:t>
        <a:bodyPr/>
        <a:lstStyle/>
        <a:p>
          <a:endParaRPr lang="en-US"/>
        </a:p>
      </dgm:t>
    </dgm:pt>
    <dgm:pt modelId="{1AADBFDD-1BE5-4D9E-93CD-9C0C3492FA3E}" type="sibTrans" cxnId="{8DE3E365-BCFD-42E8-BA36-F481B6BDD45E}">
      <dgm:prSet/>
      <dgm:spPr/>
      <dgm:t>
        <a:bodyPr/>
        <a:lstStyle/>
        <a:p>
          <a:endParaRPr lang="en-US"/>
        </a:p>
      </dgm:t>
    </dgm:pt>
    <dgm:pt modelId="{2A156D4D-C0D4-432C-B14A-5419A595E4F4}">
      <dgm:prSet/>
      <dgm:spPr/>
      <dgm:t>
        <a:bodyPr/>
        <a:lstStyle/>
        <a:p>
          <a:r>
            <a:rPr lang="ru-RU" b="1" dirty="0"/>
            <a:t>                                                                                    </a:t>
          </a:r>
          <a:r>
            <a:rPr lang="ru-RU" b="1" dirty="0" err="1"/>
            <a:t>Конфуцій</a:t>
          </a:r>
          <a:endParaRPr lang="en-US" dirty="0"/>
        </a:p>
      </dgm:t>
    </dgm:pt>
    <dgm:pt modelId="{86734B11-0CB0-4048-82C7-8760436E2283}" type="parTrans" cxnId="{B035A224-B8AE-4A18-A1B6-EFA514C829E9}">
      <dgm:prSet/>
      <dgm:spPr/>
      <dgm:t>
        <a:bodyPr/>
        <a:lstStyle/>
        <a:p>
          <a:endParaRPr lang="en-US"/>
        </a:p>
      </dgm:t>
    </dgm:pt>
    <dgm:pt modelId="{BC702AA5-EACB-41EC-8270-BDD1B65550A5}" type="sibTrans" cxnId="{B035A224-B8AE-4A18-A1B6-EFA514C829E9}">
      <dgm:prSet/>
      <dgm:spPr/>
      <dgm:t>
        <a:bodyPr/>
        <a:lstStyle/>
        <a:p>
          <a:endParaRPr lang="en-US"/>
        </a:p>
      </dgm:t>
    </dgm:pt>
    <dgm:pt modelId="{289C4090-5884-41EE-AD99-F39F7E2A140E}" type="pres">
      <dgm:prSet presAssocID="{BDC16C8C-BE94-449F-9C49-DEF505A7E0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A8EFDB-4DDF-4653-81C1-557416D98C78}" type="pres">
      <dgm:prSet presAssocID="{BDC16C8C-BE94-449F-9C49-DEF505A7E0E7}" presName="dummyMaxCanvas" presStyleCnt="0">
        <dgm:presLayoutVars/>
      </dgm:prSet>
      <dgm:spPr/>
    </dgm:pt>
    <dgm:pt modelId="{14F16703-A167-4F20-B547-A5C23DCE13D5}" type="pres">
      <dgm:prSet presAssocID="{BDC16C8C-BE94-449F-9C49-DEF505A7E0E7}" presName="FourNodes_1" presStyleLbl="node1" presStyleIdx="0" presStyleCnt="4" custLinFactNeighborX="-1060" custLinFactNeighborY="-5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09A8E-A6B9-48CE-B44D-1CED58D6EC3B}" type="pres">
      <dgm:prSet presAssocID="{BDC16C8C-BE94-449F-9C49-DEF505A7E0E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5A74A-13CA-4A2D-BBAD-4AB7D06AF615}" type="pres">
      <dgm:prSet presAssocID="{BDC16C8C-BE94-449F-9C49-DEF505A7E0E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491352-A80C-4984-983D-85035B5572BA}" type="pres">
      <dgm:prSet presAssocID="{BDC16C8C-BE94-449F-9C49-DEF505A7E0E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21EA0-4CE6-4B69-9048-2D6CD48F9A33}" type="pres">
      <dgm:prSet presAssocID="{BDC16C8C-BE94-449F-9C49-DEF505A7E0E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3DF75-CDEA-4E30-84F7-9FC899694D76}" type="pres">
      <dgm:prSet presAssocID="{BDC16C8C-BE94-449F-9C49-DEF505A7E0E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DBAE2-69D8-491A-8251-1F5516A29844}" type="pres">
      <dgm:prSet presAssocID="{BDC16C8C-BE94-449F-9C49-DEF505A7E0E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28AB-8CB2-4D1C-A4C6-067F6E94E2B4}" type="pres">
      <dgm:prSet presAssocID="{BDC16C8C-BE94-449F-9C49-DEF505A7E0E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77D46-3CF4-4DBB-B68D-9732098F5380}" type="pres">
      <dgm:prSet presAssocID="{BDC16C8C-BE94-449F-9C49-DEF505A7E0E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5596-C7C6-4512-A737-9A7B696D5B9D}" type="pres">
      <dgm:prSet presAssocID="{BDC16C8C-BE94-449F-9C49-DEF505A7E0E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E6A31-519C-4658-B4D5-A723534A84BD}" type="pres">
      <dgm:prSet presAssocID="{BDC16C8C-BE94-449F-9C49-DEF505A7E0E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727EF6-5723-4BF5-86D1-CDDCB8015A7B}" type="presOf" srcId="{EA47C0B5-B304-4D66-A5A5-561DB176EEEA}" destId="{9A477D46-3CF4-4DBB-B68D-9732098F5380}" srcOrd="1" destOrd="0" presId="urn:microsoft.com/office/officeart/2005/8/layout/vProcess5"/>
    <dgm:cxn modelId="{32A543C3-48E4-4FD0-8C40-C2BE56B02BBB}" type="presOf" srcId="{5D18BD32-DD6E-4F98-80C9-7B9CF888959D}" destId="{1B43DF75-CDEA-4E30-84F7-9FC899694D76}" srcOrd="0" destOrd="0" presId="urn:microsoft.com/office/officeart/2005/8/layout/vProcess5"/>
    <dgm:cxn modelId="{10DF8195-5E59-4B2A-850C-ECBE9E34B970}" type="presOf" srcId="{2A156D4D-C0D4-432C-B14A-5419A595E4F4}" destId="{D77E6A31-519C-4658-B4D5-A723534A84BD}" srcOrd="1" destOrd="0" presId="urn:microsoft.com/office/officeart/2005/8/layout/vProcess5"/>
    <dgm:cxn modelId="{EB424170-3DB4-4A10-95E5-E16A85110F91}" srcId="{BDC16C8C-BE94-449F-9C49-DEF505A7E0E7}" destId="{EA47C0B5-B304-4D66-A5A5-561DB176EEEA}" srcOrd="1" destOrd="0" parTransId="{30C903CF-FDA3-4C0A-BE82-5C1EE0586F41}" sibTransId="{5D18BD32-DD6E-4F98-80C9-7B9CF888959D}"/>
    <dgm:cxn modelId="{9EAC907A-DCAC-46D5-B760-F36F735236F0}" type="presOf" srcId="{C1F3E4E6-DCE8-42CA-8114-9984C59D1429}" destId="{ED15A74A-13CA-4A2D-BBAD-4AB7D06AF615}" srcOrd="0" destOrd="0" presId="urn:microsoft.com/office/officeart/2005/8/layout/vProcess5"/>
    <dgm:cxn modelId="{A4F09117-1ABE-4594-9315-68D951A145BF}" type="presOf" srcId="{D928D293-1311-4515-875B-3E678D9FCB6A}" destId="{458728AB-8CB2-4D1C-A4C6-067F6E94E2B4}" srcOrd="1" destOrd="0" presId="urn:microsoft.com/office/officeart/2005/8/layout/vProcess5"/>
    <dgm:cxn modelId="{B035A224-B8AE-4A18-A1B6-EFA514C829E9}" srcId="{BDC16C8C-BE94-449F-9C49-DEF505A7E0E7}" destId="{2A156D4D-C0D4-432C-B14A-5419A595E4F4}" srcOrd="3" destOrd="0" parTransId="{86734B11-0CB0-4048-82C7-8760436E2283}" sibTransId="{BC702AA5-EACB-41EC-8270-BDD1B65550A5}"/>
    <dgm:cxn modelId="{9574EFCC-EB19-4663-BD37-3D706BE7D479}" type="presOf" srcId="{2A156D4D-C0D4-432C-B14A-5419A595E4F4}" destId="{E6491352-A80C-4984-983D-85035B5572BA}" srcOrd="0" destOrd="0" presId="urn:microsoft.com/office/officeart/2005/8/layout/vProcess5"/>
    <dgm:cxn modelId="{01D6555E-FF5C-43C8-9602-4841C05F9423}" type="presOf" srcId="{69A4CF36-A574-4504-AC01-2D4350EEE27D}" destId="{E0521EA0-4CE6-4B69-9048-2D6CD48F9A33}" srcOrd="0" destOrd="0" presId="urn:microsoft.com/office/officeart/2005/8/layout/vProcess5"/>
    <dgm:cxn modelId="{40ECC4F8-331D-4913-806B-972C53ACC19D}" type="presOf" srcId="{EA47C0B5-B304-4D66-A5A5-561DB176EEEA}" destId="{DF809A8E-A6B9-48CE-B44D-1CED58D6EC3B}" srcOrd="0" destOrd="0" presId="urn:microsoft.com/office/officeart/2005/8/layout/vProcess5"/>
    <dgm:cxn modelId="{F65ADFBC-820B-428D-8E67-5B96F90A7077}" type="presOf" srcId="{BDC16C8C-BE94-449F-9C49-DEF505A7E0E7}" destId="{289C4090-5884-41EE-AD99-F39F7E2A140E}" srcOrd="0" destOrd="0" presId="urn:microsoft.com/office/officeart/2005/8/layout/vProcess5"/>
    <dgm:cxn modelId="{8DE3E365-BCFD-42E8-BA36-F481B6BDD45E}" srcId="{BDC16C8C-BE94-449F-9C49-DEF505A7E0E7}" destId="{C1F3E4E6-DCE8-42CA-8114-9984C59D1429}" srcOrd="2" destOrd="0" parTransId="{7594A21C-46C1-4C58-89A5-4C873F972129}" sibTransId="{1AADBFDD-1BE5-4D9E-93CD-9C0C3492FA3E}"/>
    <dgm:cxn modelId="{43408527-CE38-4514-89CF-4364B1441C18}" type="presOf" srcId="{C1F3E4E6-DCE8-42CA-8114-9984C59D1429}" destId="{88895596-C7C6-4512-A737-9A7B696D5B9D}" srcOrd="1" destOrd="0" presId="urn:microsoft.com/office/officeart/2005/8/layout/vProcess5"/>
    <dgm:cxn modelId="{46E4E58E-5D09-47ED-BB52-46175F1B0CDF}" type="presOf" srcId="{D928D293-1311-4515-875B-3E678D9FCB6A}" destId="{14F16703-A167-4F20-B547-A5C23DCE13D5}" srcOrd="0" destOrd="0" presId="urn:microsoft.com/office/officeart/2005/8/layout/vProcess5"/>
    <dgm:cxn modelId="{34027557-3059-4EE3-9420-4CAA4BB24DA4}" type="presOf" srcId="{1AADBFDD-1BE5-4D9E-93CD-9C0C3492FA3E}" destId="{910DBAE2-69D8-491A-8251-1F5516A29844}" srcOrd="0" destOrd="0" presId="urn:microsoft.com/office/officeart/2005/8/layout/vProcess5"/>
    <dgm:cxn modelId="{874FC4C1-FCF9-4F82-85F7-92E44372496D}" srcId="{BDC16C8C-BE94-449F-9C49-DEF505A7E0E7}" destId="{D928D293-1311-4515-875B-3E678D9FCB6A}" srcOrd="0" destOrd="0" parTransId="{60DBE73E-1C46-4F0F-BF48-9F4F4AEEDB87}" sibTransId="{69A4CF36-A574-4504-AC01-2D4350EEE27D}"/>
    <dgm:cxn modelId="{432F793F-B69B-4708-865E-A67A746287C3}" type="presParOf" srcId="{289C4090-5884-41EE-AD99-F39F7E2A140E}" destId="{BBA8EFDB-4DDF-4653-81C1-557416D98C78}" srcOrd="0" destOrd="0" presId="urn:microsoft.com/office/officeart/2005/8/layout/vProcess5"/>
    <dgm:cxn modelId="{7B71FD2B-D240-4437-A4F4-F1988D8C67D8}" type="presParOf" srcId="{289C4090-5884-41EE-AD99-F39F7E2A140E}" destId="{14F16703-A167-4F20-B547-A5C23DCE13D5}" srcOrd="1" destOrd="0" presId="urn:microsoft.com/office/officeart/2005/8/layout/vProcess5"/>
    <dgm:cxn modelId="{A34D2127-12BF-4C30-82E7-5FD9BB330A64}" type="presParOf" srcId="{289C4090-5884-41EE-AD99-F39F7E2A140E}" destId="{DF809A8E-A6B9-48CE-B44D-1CED58D6EC3B}" srcOrd="2" destOrd="0" presId="urn:microsoft.com/office/officeart/2005/8/layout/vProcess5"/>
    <dgm:cxn modelId="{CC27984A-05E0-4FE5-AC96-E981B8BF9816}" type="presParOf" srcId="{289C4090-5884-41EE-AD99-F39F7E2A140E}" destId="{ED15A74A-13CA-4A2D-BBAD-4AB7D06AF615}" srcOrd="3" destOrd="0" presId="urn:microsoft.com/office/officeart/2005/8/layout/vProcess5"/>
    <dgm:cxn modelId="{16E5EA20-0167-4FBB-A8F0-8B27028E68FF}" type="presParOf" srcId="{289C4090-5884-41EE-AD99-F39F7E2A140E}" destId="{E6491352-A80C-4984-983D-85035B5572BA}" srcOrd="4" destOrd="0" presId="urn:microsoft.com/office/officeart/2005/8/layout/vProcess5"/>
    <dgm:cxn modelId="{EDEF2116-4014-4711-BB77-9EFEB10F8DA6}" type="presParOf" srcId="{289C4090-5884-41EE-AD99-F39F7E2A140E}" destId="{E0521EA0-4CE6-4B69-9048-2D6CD48F9A33}" srcOrd="5" destOrd="0" presId="urn:microsoft.com/office/officeart/2005/8/layout/vProcess5"/>
    <dgm:cxn modelId="{1D6947FE-6E70-4138-8754-40699E6268D5}" type="presParOf" srcId="{289C4090-5884-41EE-AD99-F39F7E2A140E}" destId="{1B43DF75-CDEA-4E30-84F7-9FC899694D76}" srcOrd="6" destOrd="0" presId="urn:microsoft.com/office/officeart/2005/8/layout/vProcess5"/>
    <dgm:cxn modelId="{ADF9385D-2CBF-4DAD-8F24-3C14AC0A72C4}" type="presParOf" srcId="{289C4090-5884-41EE-AD99-F39F7E2A140E}" destId="{910DBAE2-69D8-491A-8251-1F5516A29844}" srcOrd="7" destOrd="0" presId="urn:microsoft.com/office/officeart/2005/8/layout/vProcess5"/>
    <dgm:cxn modelId="{B4F92278-89A8-4333-81E5-ABCA53B406F4}" type="presParOf" srcId="{289C4090-5884-41EE-AD99-F39F7E2A140E}" destId="{458728AB-8CB2-4D1C-A4C6-067F6E94E2B4}" srcOrd="8" destOrd="0" presId="urn:microsoft.com/office/officeart/2005/8/layout/vProcess5"/>
    <dgm:cxn modelId="{F61A8948-A168-4D08-8E4D-2C75C40B0232}" type="presParOf" srcId="{289C4090-5884-41EE-AD99-F39F7E2A140E}" destId="{9A477D46-3CF4-4DBB-B68D-9732098F5380}" srcOrd="9" destOrd="0" presId="urn:microsoft.com/office/officeart/2005/8/layout/vProcess5"/>
    <dgm:cxn modelId="{3C891E7D-8D6B-4A70-A52F-496C1A849A48}" type="presParOf" srcId="{289C4090-5884-41EE-AD99-F39F7E2A140E}" destId="{88895596-C7C6-4512-A737-9A7B696D5B9D}" srcOrd="10" destOrd="0" presId="urn:microsoft.com/office/officeart/2005/8/layout/vProcess5"/>
    <dgm:cxn modelId="{CF63F118-E9A6-4015-9F24-0FB822209554}" type="presParOf" srcId="{289C4090-5884-41EE-AD99-F39F7E2A140E}" destId="{D77E6A31-519C-4658-B4D5-A723534A84B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0B914-81A6-4D03-86D9-EC417BE481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1EDADC-F5F4-4851-BC04-49AE37ECB292}">
      <dgm:prSet/>
      <dgm:spPr/>
      <dgm:t>
        <a:bodyPr/>
        <a:lstStyle/>
        <a:p>
          <a:r>
            <a:rPr lang="en-US" b="1" i="0" dirty="0" err="1"/>
            <a:t>Участь</a:t>
          </a:r>
          <a:r>
            <a:rPr lang="en-US" b="1" i="0" dirty="0"/>
            <a:t> у </a:t>
          </a:r>
          <a:r>
            <a:rPr lang="en-US" b="1" i="0" dirty="0" err="1"/>
            <a:t>методичних</a:t>
          </a:r>
          <a:r>
            <a:rPr lang="en-US" b="1" i="0" dirty="0"/>
            <a:t>, </a:t>
          </a:r>
          <a:r>
            <a:rPr lang="en-US" b="1" i="0" dirty="0" err="1"/>
            <a:t>організаційно-педагогічн</a:t>
          </a:r>
          <a:r>
            <a:rPr lang="uk-UA" b="1" i="0" dirty="0" err="1"/>
            <a:t>их</a:t>
          </a:r>
          <a:r>
            <a:rPr lang="uk-UA" b="1" i="0" dirty="0"/>
            <a:t> формах роботи</a:t>
          </a:r>
          <a:endParaRPr lang="en-US" dirty="0"/>
        </a:p>
      </dgm:t>
    </dgm:pt>
    <dgm:pt modelId="{F210D14D-3757-4587-B644-F9C516A88235}" type="parTrans" cxnId="{D84B6793-92AA-4CB1-8D42-937E1F17F5F6}">
      <dgm:prSet/>
      <dgm:spPr/>
      <dgm:t>
        <a:bodyPr/>
        <a:lstStyle/>
        <a:p>
          <a:endParaRPr lang="en-US"/>
        </a:p>
      </dgm:t>
    </dgm:pt>
    <dgm:pt modelId="{27DE00E1-FE40-4CE6-ABB1-3078618C1A4B}" type="sibTrans" cxnId="{D84B6793-92AA-4CB1-8D42-937E1F17F5F6}">
      <dgm:prSet/>
      <dgm:spPr/>
      <dgm:t>
        <a:bodyPr/>
        <a:lstStyle/>
        <a:p>
          <a:endParaRPr lang="en-US"/>
        </a:p>
      </dgm:t>
    </dgm:pt>
    <dgm:pt modelId="{FFC8E8A1-8CB3-42AB-93F6-C6421F38E24B}">
      <dgm:prSet/>
      <dgm:spPr/>
      <dgm:t>
        <a:bodyPr/>
        <a:lstStyle/>
        <a:p>
          <a:r>
            <a:rPr lang="uk-UA" b="1" i="0" dirty="0">
              <a:solidFill>
                <a:srgbClr val="080809"/>
              </a:solidFill>
              <a:effectLst/>
              <a:latin typeface="+mn-lt"/>
            </a:rPr>
            <a:t>Засідання педагогічної ради "Атестація педагогічних працівників - 2025"</a:t>
          </a:r>
          <a:endParaRPr lang="en-US" b="1" dirty="0">
            <a:latin typeface="+mn-lt"/>
          </a:endParaRPr>
        </a:p>
      </dgm:t>
    </dgm:pt>
    <dgm:pt modelId="{4B3548E0-20AE-4ECC-8488-F2FFB07AB911}" type="parTrans" cxnId="{A22B2AFC-BDC3-48FB-A636-2DB6C99E51FA}">
      <dgm:prSet/>
      <dgm:spPr/>
      <dgm:t>
        <a:bodyPr/>
        <a:lstStyle/>
        <a:p>
          <a:endParaRPr lang="en-US"/>
        </a:p>
      </dgm:t>
    </dgm:pt>
    <dgm:pt modelId="{57365B41-8FB2-45D4-9005-DAA671BD81B7}" type="sibTrans" cxnId="{A22B2AFC-BDC3-48FB-A636-2DB6C99E51FA}">
      <dgm:prSet/>
      <dgm:spPr/>
      <dgm:t>
        <a:bodyPr/>
        <a:lstStyle/>
        <a:p>
          <a:endParaRPr lang="en-US"/>
        </a:p>
      </dgm:t>
    </dgm:pt>
    <dgm:pt modelId="{9DF99835-FD3A-4238-8F91-58785D5F2A39}" type="pres">
      <dgm:prSet presAssocID="{9F70B914-81A6-4D03-86D9-EC417BE481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907A19-4B4A-404C-842F-BB7C7137202B}" type="pres">
      <dgm:prSet presAssocID="{881EDADC-F5F4-4851-BC04-49AE37ECB292}" presName="hierRoot1" presStyleCnt="0"/>
      <dgm:spPr/>
    </dgm:pt>
    <dgm:pt modelId="{67C1153A-CDCE-4382-AE8B-5403041B8CFD}" type="pres">
      <dgm:prSet presAssocID="{881EDADC-F5F4-4851-BC04-49AE37ECB292}" presName="composite" presStyleCnt="0"/>
      <dgm:spPr/>
    </dgm:pt>
    <dgm:pt modelId="{3B05E036-9E67-4674-9FB4-988D81FB582B}" type="pres">
      <dgm:prSet presAssocID="{881EDADC-F5F4-4851-BC04-49AE37ECB292}" presName="background" presStyleLbl="node0" presStyleIdx="0" presStyleCnt="2"/>
      <dgm:spPr/>
    </dgm:pt>
    <dgm:pt modelId="{DEA3FBCC-0A78-4F68-9846-07D76353E4A9}" type="pres">
      <dgm:prSet presAssocID="{881EDADC-F5F4-4851-BC04-49AE37ECB292}" presName="text" presStyleLbl="fgAcc0" presStyleIdx="0" presStyleCnt="2" custScaleX="98372" custLinFactNeighborX="-32154" custLinFactNeighborY="6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82719F-A04D-4C8C-9BF1-E84A4430167E}" type="pres">
      <dgm:prSet presAssocID="{881EDADC-F5F4-4851-BC04-49AE37ECB292}" presName="hierChild2" presStyleCnt="0"/>
      <dgm:spPr/>
    </dgm:pt>
    <dgm:pt modelId="{C0444E50-5B83-478B-858C-D1DB1ABC8465}" type="pres">
      <dgm:prSet presAssocID="{FFC8E8A1-8CB3-42AB-93F6-C6421F38E24B}" presName="hierRoot1" presStyleCnt="0"/>
      <dgm:spPr/>
    </dgm:pt>
    <dgm:pt modelId="{280268FE-2A59-4E2B-B97B-6064F0DB0094}" type="pres">
      <dgm:prSet presAssocID="{FFC8E8A1-8CB3-42AB-93F6-C6421F38E24B}" presName="composite" presStyleCnt="0"/>
      <dgm:spPr/>
    </dgm:pt>
    <dgm:pt modelId="{9DB2ACEC-B94D-4F63-BFB6-F15CA28EF046}" type="pres">
      <dgm:prSet presAssocID="{FFC8E8A1-8CB3-42AB-93F6-C6421F38E24B}" presName="background" presStyleLbl="node0" presStyleIdx="1" presStyleCnt="2"/>
      <dgm:spPr/>
    </dgm:pt>
    <dgm:pt modelId="{1620944E-38D9-4797-9FE5-45C32F7D9EC4}" type="pres">
      <dgm:prSet presAssocID="{FFC8E8A1-8CB3-42AB-93F6-C6421F38E24B}" presName="text" presStyleLbl="fgAcc0" presStyleIdx="1" presStyleCnt="2" custLinFactNeighborX="-33098" custLinFactNeighborY="6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AEB5FB-9BA3-4190-B592-2E4609F70F1E}" type="pres">
      <dgm:prSet presAssocID="{FFC8E8A1-8CB3-42AB-93F6-C6421F38E24B}" presName="hierChild2" presStyleCnt="0"/>
      <dgm:spPr/>
    </dgm:pt>
  </dgm:ptLst>
  <dgm:cxnLst>
    <dgm:cxn modelId="{5D0FA61F-9637-4F9D-BD88-A08316B748AE}" type="presOf" srcId="{9F70B914-81A6-4D03-86D9-EC417BE481FB}" destId="{9DF99835-FD3A-4238-8F91-58785D5F2A39}" srcOrd="0" destOrd="0" presId="urn:microsoft.com/office/officeart/2005/8/layout/hierarchy1"/>
    <dgm:cxn modelId="{02B92E96-3995-436E-8D16-25FAEB4D61DB}" type="presOf" srcId="{881EDADC-F5F4-4851-BC04-49AE37ECB292}" destId="{DEA3FBCC-0A78-4F68-9846-07D76353E4A9}" srcOrd="0" destOrd="0" presId="urn:microsoft.com/office/officeart/2005/8/layout/hierarchy1"/>
    <dgm:cxn modelId="{A22B2AFC-BDC3-48FB-A636-2DB6C99E51FA}" srcId="{9F70B914-81A6-4D03-86D9-EC417BE481FB}" destId="{FFC8E8A1-8CB3-42AB-93F6-C6421F38E24B}" srcOrd="1" destOrd="0" parTransId="{4B3548E0-20AE-4ECC-8488-F2FFB07AB911}" sibTransId="{57365B41-8FB2-45D4-9005-DAA671BD81B7}"/>
    <dgm:cxn modelId="{32F8D222-001A-4D9F-99C7-2F8644D75AA6}" type="presOf" srcId="{FFC8E8A1-8CB3-42AB-93F6-C6421F38E24B}" destId="{1620944E-38D9-4797-9FE5-45C32F7D9EC4}" srcOrd="0" destOrd="0" presId="urn:microsoft.com/office/officeart/2005/8/layout/hierarchy1"/>
    <dgm:cxn modelId="{D84B6793-92AA-4CB1-8D42-937E1F17F5F6}" srcId="{9F70B914-81A6-4D03-86D9-EC417BE481FB}" destId="{881EDADC-F5F4-4851-BC04-49AE37ECB292}" srcOrd="0" destOrd="0" parTransId="{F210D14D-3757-4587-B644-F9C516A88235}" sibTransId="{27DE00E1-FE40-4CE6-ABB1-3078618C1A4B}"/>
    <dgm:cxn modelId="{DD5626DE-BE15-4E67-B85D-A33F05A4BFF6}" type="presParOf" srcId="{9DF99835-FD3A-4238-8F91-58785D5F2A39}" destId="{37907A19-4B4A-404C-842F-BB7C7137202B}" srcOrd="0" destOrd="0" presId="urn:microsoft.com/office/officeart/2005/8/layout/hierarchy1"/>
    <dgm:cxn modelId="{553B0B72-D4A8-4CE9-917F-347579C77AFB}" type="presParOf" srcId="{37907A19-4B4A-404C-842F-BB7C7137202B}" destId="{67C1153A-CDCE-4382-AE8B-5403041B8CFD}" srcOrd="0" destOrd="0" presId="urn:microsoft.com/office/officeart/2005/8/layout/hierarchy1"/>
    <dgm:cxn modelId="{8EEA4A24-1E62-42AA-85BD-D6184F9A28F4}" type="presParOf" srcId="{67C1153A-CDCE-4382-AE8B-5403041B8CFD}" destId="{3B05E036-9E67-4674-9FB4-988D81FB582B}" srcOrd="0" destOrd="0" presId="urn:microsoft.com/office/officeart/2005/8/layout/hierarchy1"/>
    <dgm:cxn modelId="{BA4F332B-0942-48E4-8AFB-1F74EE983505}" type="presParOf" srcId="{67C1153A-CDCE-4382-AE8B-5403041B8CFD}" destId="{DEA3FBCC-0A78-4F68-9846-07D76353E4A9}" srcOrd="1" destOrd="0" presId="urn:microsoft.com/office/officeart/2005/8/layout/hierarchy1"/>
    <dgm:cxn modelId="{E5DCFBAC-BDCF-44E9-8B13-D9586CBBCACC}" type="presParOf" srcId="{37907A19-4B4A-404C-842F-BB7C7137202B}" destId="{CD82719F-A04D-4C8C-9BF1-E84A4430167E}" srcOrd="1" destOrd="0" presId="urn:microsoft.com/office/officeart/2005/8/layout/hierarchy1"/>
    <dgm:cxn modelId="{B552A911-75A6-4052-BA18-C3AD50900E3A}" type="presParOf" srcId="{9DF99835-FD3A-4238-8F91-58785D5F2A39}" destId="{C0444E50-5B83-478B-858C-D1DB1ABC8465}" srcOrd="1" destOrd="0" presId="urn:microsoft.com/office/officeart/2005/8/layout/hierarchy1"/>
    <dgm:cxn modelId="{56263B83-5082-4F7B-BE3F-0DE269C5BD2E}" type="presParOf" srcId="{C0444E50-5B83-478B-858C-D1DB1ABC8465}" destId="{280268FE-2A59-4E2B-B97B-6064F0DB0094}" srcOrd="0" destOrd="0" presId="urn:microsoft.com/office/officeart/2005/8/layout/hierarchy1"/>
    <dgm:cxn modelId="{30A1A2DF-B2F3-49B8-A340-8657C0AF34DD}" type="presParOf" srcId="{280268FE-2A59-4E2B-B97B-6064F0DB0094}" destId="{9DB2ACEC-B94D-4F63-BFB6-F15CA28EF046}" srcOrd="0" destOrd="0" presId="urn:microsoft.com/office/officeart/2005/8/layout/hierarchy1"/>
    <dgm:cxn modelId="{C8CE2A9A-D30A-42E0-AE69-DD77766F4AE3}" type="presParOf" srcId="{280268FE-2A59-4E2B-B97B-6064F0DB0094}" destId="{1620944E-38D9-4797-9FE5-45C32F7D9EC4}" srcOrd="1" destOrd="0" presId="urn:microsoft.com/office/officeart/2005/8/layout/hierarchy1"/>
    <dgm:cxn modelId="{1724CA0A-505F-4000-B409-E7682E9F0034}" type="presParOf" srcId="{C0444E50-5B83-478B-858C-D1DB1ABC8465}" destId="{F9AEB5FB-9BA3-4190-B592-2E4609F70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70B914-81A6-4D03-86D9-EC417BE481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F99835-FD3A-4238-8F91-58785D5F2A39}" type="pres">
      <dgm:prSet presAssocID="{9F70B914-81A6-4D03-86D9-EC417BE481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D0FA61F-9637-4F9D-BD88-A08316B748AE}" type="presOf" srcId="{9F70B914-81A6-4D03-86D9-EC417BE481FB}" destId="{9DF99835-FD3A-4238-8F91-58785D5F2A39}" srcOrd="0" destOrd="0" presId="urn:microsoft.com/office/officeart/2005/8/layout/hierarchy1"/>
  </dgm:cxnLst>
  <dgm:bg/>
  <dgm:whole>
    <a:ln>
      <a:solidFill>
        <a:schemeClr val="bg2"/>
      </a:solidFill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F16703-A167-4F20-B547-A5C23DCE13D5}">
      <dsp:nvSpPr>
        <dsp:cNvPr id="0" name=""/>
        <dsp:cNvSpPr/>
      </dsp:nvSpPr>
      <dsp:spPr>
        <a:xfrm>
          <a:off x="0" y="0"/>
          <a:ext cx="10954798" cy="1543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/>
            <a:t>«</a:t>
          </a:r>
          <a:r>
            <a:rPr lang="ru-RU" sz="4400" b="1" kern="1200" dirty="0" err="1"/>
            <a:t>Вчити</a:t>
          </a:r>
          <a:r>
            <a:rPr lang="ru-RU" sz="4400" b="1" kern="1200" dirty="0"/>
            <a:t> і </a:t>
          </a:r>
          <a:r>
            <a:rPr lang="ru-RU" sz="4400" b="1" kern="1200" dirty="0" err="1"/>
            <a:t>виховувати</a:t>
          </a:r>
          <a:r>
            <a:rPr lang="ru-RU" sz="4400" b="1" kern="1200" dirty="0"/>
            <a:t>. </a:t>
          </a:r>
          <a:endParaRPr lang="en-US" sz="4400" kern="1200" dirty="0"/>
        </a:p>
      </dsp:txBody>
      <dsp:txXfrm>
        <a:off x="0" y="0"/>
        <a:ext cx="9248891" cy="1543807"/>
      </dsp:txXfrm>
    </dsp:sp>
    <dsp:sp modelId="{DF809A8E-A6B9-48CE-B44D-1CED58D6EC3B}">
      <dsp:nvSpPr>
        <dsp:cNvPr id="0" name=""/>
        <dsp:cNvSpPr/>
      </dsp:nvSpPr>
      <dsp:spPr>
        <a:xfrm>
          <a:off x="917464" y="1824499"/>
          <a:ext cx="10954798" cy="1543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/>
            <a:t>Вести, </a:t>
          </a:r>
          <a:r>
            <a:rPr lang="ru-RU" sz="4400" b="1" kern="1200" dirty="0" err="1"/>
            <a:t>але</a:t>
          </a:r>
          <a:r>
            <a:rPr lang="ru-RU" sz="4400" b="1" kern="1200" dirty="0"/>
            <a:t> не </a:t>
          </a:r>
          <a:r>
            <a:rPr lang="ru-RU" sz="4400" b="1" kern="1200" dirty="0" err="1"/>
            <a:t>тягнути</a:t>
          </a:r>
          <a:r>
            <a:rPr lang="ru-RU" sz="4400" b="1" kern="1200" dirty="0"/>
            <a:t> за собою. </a:t>
          </a:r>
          <a:endParaRPr lang="en-US" sz="4400" kern="1200" dirty="0"/>
        </a:p>
      </dsp:txBody>
      <dsp:txXfrm>
        <a:off x="917464" y="1824499"/>
        <a:ext cx="9033859" cy="1543807"/>
      </dsp:txXfrm>
    </dsp:sp>
    <dsp:sp modelId="{ED15A74A-13CA-4A2D-BBAD-4AB7D06AF615}">
      <dsp:nvSpPr>
        <dsp:cNvPr id="0" name=""/>
        <dsp:cNvSpPr/>
      </dsp:nvSpPr>
      <dsp:spPr>
        <a:xfrm>
          <a:off x="1821235" y="3648999"/>
          <a:ext cx="10954798" cy="1543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err="1"/>
            <a:t>Спонукати</a:t>
          </a:r>
          <a:r>
            <a:rPr lang="ru-RU" sz="3600" b="1" kern="1200" dirty="0"/>
            <a:t>, </a:t>
          </a:r>
          <a:r>
            <a:rPr lang="ru-RU" sz="3600" b="1" kern="1200" dirty="0" err="1"/>
            <a:t>але</a:t>
          </a:r>
          <a:r>
            <a:rPr lang="ru-RU" sz="3600" b="1" kern="1200" dirty="0"/>
            <a:t> не </a:t>
          </a:r>
          <a:r>
            <a:rPr lang="ru-RU" sz="3600" b="1" kern="1200" dirty="0" err="1"/>
            <a:t>змушувати</a:t>
          </a:r>
          <a:r>
            <a:rPr lang="ru-RU" sz="3600" b="1" kern="1200" dirty="0"/>
            <a:t>. </a:t>
          </a:r>
          <a:r>
            <a:rPr lang="ru-RU" sz="3600" b="1" kern="1200" dirty="0" err="1"/>
            <a:t>Вказувати</a:t>
          </a:r>
          <a:r>
            <a:rPr lang="ru-RU" sz="3600" b="1" kern="1200" dirty="0"/>
            <a:t> шлях, </a:t>
          </a:r>
          <a:r>
            <a:rPr lang="ru-RU" sz="3600" b="1" kern="1200" dirty="0" err="1"/>
            <a:t>але</a:t>
          </a:r>
          <a:r>
            <a:rPr lang="ru-RU" sz="3600" b="1" kern="1200" dirty="0"/>
            <a:t> </a:t>
          </a:r>
          <a:r>
            <a:rPr lang="ru-RU" sz="3600" b="1" kern="1200" dirty="0" err="1"/>
            <a:t>дозволятидитині</a:t>
          </a:r>
          <a:r>
            <a:rPr lang="ru-RU" sz="3600" b="1" kern="1200" dirty="0"/>
            <a:t> </a:t>
          </a:r>
          <a:r>
            <a:rPr lang="ru-RU" sz="3600" b="1" kern="1200" dirty="0" err="1"/>
            <a:t>йти</a:t>
          </a:r>
          <a:r>
            <a:rPr lang="ru-RU" sz="3600" b="1" kern="1200" dirty="0"/>
            <a:t> </a:t>
          </a:r>
          <a:r>
            <a:rPr lang="ru-RU" sz="3600" b="1" kern="1200" dirty="0" err="1"/>
            <a:t>самій</a:t>
          </a:r>
          <a:r>
            <a:rPr lang="ru-RU" sz="3600" b="1" kern="1200" dirty="0"/>
            <a:t>»</a:t>
          </a:r>
          <a:endParaRPr lang="en-US" sz="3600" kern="1200" dirty="0"/>
        </a:p>
      </dsp:txBody>
      <dsp:txXfrm>
        <a:off x="1821235" y="3648999"/>
        <a:ext cx="9047552" cy="1543807"/>
      </dsp:txXfrm>
    </dsp:sp>
    <dsp:sp modelId="{E6491352-A80C-4984-983D-85035B5572BA}">
      <dsp:nvSpPr>
        <dsp:cNvPr id="0" name=""/>
        <dsp:cNvSpPr/>
      </dsp:nvSpPr>
      <dsp:spPr>
        <a:xfrm>
          <a:off x="2738699" y="5473498"/>
          <a:ext cx="10954798" cy="1543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/>
            <a:t>                                                                                    </a:t>
          </a:r>
          <a:r>
            <a:rPr lang="ru-RU" sz="4200" b="1" kern="1200" dirty="0" err="1"/>
            <a:t>Конфуцій</a:t>
          </a:r>
          <a:endParaRPr lang="en-US" sz="4200" kern="1200" dirty="0"/>
        </a:p>
      </dsp:txBody>
      <dsp:txXfrm>
        <a:off x="2738699" y="5473498"/>
        <a:ext cx="9033859" cy="1543807"/>
      </dsp:txXfrm>
    </dsp:sp>
    <dsp:sp modelId="{E0521EA0-4CE6-4B69-9048-2D6CD48F9A33}">
      <dsp:nvSpPr>
        <dsp:cNvPr id="0" name=""/>
        <dsp:cNvSpPr/>
      </dsp:nvSpPr>
      <dsp:spPr>
        <a:xfrm>
          <a:off x="9951323" y="1182416"/>
          <a:ext cx="1003474" cy="1003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9951323" y="1182416"/>
        <a:ext cx="1003474" cy="1003474"/>
      </dsp:txXfrm>
    </dsp:sp>
    <dsp:sp modelId="{1B43DF75-CDEA-4E30-84F7-9FC899694D76}">
      <dsp:nvSpPr>
        <dsp:cNvPr id="0" name=""/>
        <dsp:cNvSpPr/>
      </dsp:nvSpPr>
      <dsp:spPr>
        <a:xfrm>
          <a:off x="10868788" y="3006915"/>
          <a:ext cx="1003474" cy="1003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10868788" y="3006915"/>
        <a:ext cx="1003474" cy="1003474"/>
      </dsp:txXfrm>
    </dsp:sp>
    <dsp:sp modelId="{910DBAE2-69D8-491A-8251-1F5516A29844}">
      <dsp:nvSpPr>
        <dsp:cNvPr id="0" name=""/>
        <dsp:cNvSpPr/>
      </dsp:nvSpPr>
      <dsp:spPr>
        <a:xfrm>
          <a:off x="11772558" y="4831415"/>
          <a:ext cx="1003474" cy="1003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11772558" y="4831415"/>
        <a:ext cx="1003474" cy="10034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05E036-9E67-4674-9FB4-988D81FB582B}">
      <dsp:nvSpPr>
        <dsp:cNvPr id="0" name=""/>
        <dsp:cNvSpPr/>
      </dsp:nvSpPr>
      <dsp:spPr>
        <a:xfrm>
          <a:off x="1073209" y="364"/>
          <a:ext cx="5136659" cy="3315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3FBCC-0A78-4F68-9846-07D76353E4A9}">
      <dsp:nvSpPr>
        <dsp:cNvPr id="0" name=""/>
        <dsp:cNvSpPr/>
      </dsp:nvSpPr>
      <dsp:spPr>
        <a:xfrm>
          <a:off x="1653395" y="551540"/>
          <a:ext cx="5136659" cy="3315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err="1"/>
            <a:t>Участь</a:t>
          </a:r>
          <a:r>
            <a:rPr lang="en-US" sz="3900" b="1" i="0" kern="1200" dirty="0"/>
            <a:t> у </a:t>
          </a:r>
          <a:r>
            <a:rPr lang="en-US" sz="3900" b="1" i="0" kern="1200" dirty="0" err="1"/>
            <a:t>методичних</a:t>
          </a:r>
          <a:r>
            <a:rPr lang="en-US" sz="3900" b="1" i="0" kern="1200" dirty="0"/>
            <a:t>, </a:t>
          </a:r>
          <a:r>
            <a:rPr lang="en-US" sz="3900" b="1" i="0" kern="1200" dirty="0" err="1"/>
            <a:t>організаційно-педагогічн</a:t>
          </a:r>
          <a:r>
            <a:rPr lang="uk-UA" sz="3900" b="1" i="0" kern="1200" dirty="0" err="1"/>
            <a:t>их</a:t>
          </a:r>
          <a:r>
            <a:rPr lang="uk-UA" sz="3900" b="1" i="0" kern="1200" dirty="0"/>
            <a:t> формах роботи</a:t>
          </a:r>
          <a:endParaRPr lang="en-US" sz="3900" kern="1200" dirty="0"/>
        </a:p>
      </dsp:txBody>
      <dsp:txXfrm>
        <a:off x="1653395" y="551540"/>
        <a:ext cx="5136659" cy="3315759"/>
      </dsp:txXfrm>
    </dsp:sp>
    <dsp:sp modelId="{9DB2ACEC-B94D-4F63-BFB6-F15CA28EF046}">
      <dsp:nvSpPr>
        <dsp:cNvPr id="0" name=""/>
        <dsp:cNvSpPr/>
      </dsp:nvSpPr>
      <dsp:spPr>
        <a:xfrm>
          <a:off x="7320947" y="364"/>
          <a:ext cx="5221668" cy="3315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0944E-38D9-4797-9FE5-45C32F7D9EC4}">
      <dsp:nvSpPr>
        <dsp:cNvPr id="0" name=""/>
        <dsp:cNvSpPr/>
      </dsp:nvSpPr>
      <dsp:spPr>
        <a:xfrm>
          <a:off x="7901133" y="551540"/>
          <a:ext cx="5221668" cy="3315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i="0" kern="1200" dirty="0">
              <a:solidFill>
                <a:srgbClr val="080809"/>
              </a:solidFill>
              <a:effectLst/>
              <a:latin typeface="+mn-lt"/>
            </a:rPr>
            <a:t>Засідання педагогічної ради "Атестація педагогічних працівників - 2025"</a:t>
          </a:r>
          <a:endParaRPr lang="en-US" sz="3900" b="1" kern="1200" dirty="0">
            <a:latin typeface="+mn-lt"/>
          </a:endParaRPr>
        </a:p>
      </dsp:txBody>
      <dsp:txXfrm>
        <a:off x="7901133" y="551540"/>
        <a:ext cx="5221668" cy="331575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252DFF-833A-6303-69D1-603A7DFED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40A02FE0-A296-0415-3940-C2F87DCCC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03DA0BF2-6BD8-7B5C-C6FA-54E14C9E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60048CAD-05A7-1831-70DC-71B54CD2C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57F747FD-D937-2554-E332-9C0B67FB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5532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64ED3-57C1-6FC6-2DFB-F9617E5B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970135FD-410B-4561-A510-5EAF87CBA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96C20D1-0D54-14B2-F930-5A6B6012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A2A20130-1379-59AB-6B19-A58F8616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2A233B6-F45B-52BE-D226-3F1AC8D2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9618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5F6F7A78-38A4-88DA-70A8-C895BDC0B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A98A2B41-818A-249B-7C0B-022B3B4B5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F44E588-5537-52F1-41F5-8AD084BC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55563F7E-4934-D476-9095-25AF7918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5B963EB9-8D21-ED2E-4DDC-C635A5B1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4595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F6388D-DCC3-1A82-892C-B8C304D6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395C411-E0AC-84CE-0764-E7F850CB6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9866D0AC-9BC6-3450-78B2-257E00F7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51A18BB7-1757-B197-0105-63592A56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5DA32049-9EA9-19A8-CC80-FCDC617B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961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64FB13-032B-977E-7B7C-9667134B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ABB1666C-771C-DCE1-8C21-51A320E7C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3D0702C5-13A4-DF41-8E5B-D59C5961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00A9C6A6-5362-8E6A-E4E8-EFAD2C7F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A5C2CBD-3EEF-2568-49D1-6FAD716B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4172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2F084-3AA3-0B5C-3F55-780FB6E7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3EFD33E-5884-68E1-8E1C-34FC62FF1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256106FA-6C8E-BB91-C8B3-C10F43EB8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FC3228BA-176F-442A-9409-B9D005C0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5E80E461-AF0B-0F88-1BF6-A6328D26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67FF358C-675A-13B8-7280-95BF1262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6172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7A615A-74B1-F5E8-46CA-0B85863F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6C8EF88C-CD86-2EB6-9282-D3450631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4FD2BF6C-584E-27E4-2DD6-45C8195B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55E74F7E-2A76-654C-E7B5-7A986A136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D5F700C0-5EAB-8B8D-92FD-AB72737C3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DB520CF8-0E50-8337-E7C6-A62AD392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FD7E23F9-A1A2-BFB9-809B-888F7B49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449D5BE8-5F43-A14E-7FDD-F89FCF67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24542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4A8116-6260-7618-A1CE-80E9412C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36D8213D-5A1D-DAFA-AF7A-4CBBE9B4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B13FF269-317C-DC0E-EF99-ABA5B24C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9A5794E4-7316-A312-E4C5-96169664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74326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FEF182EA-9AF4-A7F6-E3E1-5D6C1755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475E43FD-FA6D-F6E6-4C8F-C2BAFD45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B9845C9E-15A6-D7F7-FE92-8C46C77A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67696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2CA32C-3B36-2616-EF23-D487E8A2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9F71F6E-E6DE-C4F0-B081-B72C0849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352BA2E7-D549-38A1-2F2F-B3EA9AE81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19C19B55-7DBD-FB74-58AC-D90016CF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3DC973F5-BD47-073E-5615-9B83CF8D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7D144D86-24EA-46DC-8CFA-A0D58790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23413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7FA68C-4DE3-BF1F-34A3-9CAC6794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938F133C-8A9C-B2F2-5A56-519A7A493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41084D22-D125-329B-DB61-7E1ADDB0A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F3A2707B-0A86-55C2-F86A-4F8F3169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EED0CD2E-D6DB-CF15-72F7-757A0726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E88D026D-C45D-C273-FFE9-82489D7D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43678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1777C069-E9EF-9CB0-01DC-FE330E36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D9896A86-D63D-1C06-268D-142F09115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C8A3669-6117-F271-4F73-D6C344545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D29AD57-8735-244D-949C-93D0300B5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8F2D2AE3-A693-0335-1AB0-B2A9DDE8A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81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hashtag/%D1%82%D0%B8%D0%B6%D0%B4%D0%B5%D0%BD%D1%8C_%D0%BF%D0%BE%D0%B6%D0%B5%D0%B6%D0%BD%D0%BE%D1%97_%D0%B1%D0%B5%D0%B7%D0%BF%D0%B5%D0%BA%D0%B8?__eep__=6&amp;__cft__%5b0%5d=AZX-aJevDWRGUnJUlYwGKd3FjGPkFfLv8cyMqfUM77rx0VkdDUaD7SpS4-tIN9_z-q3kQbpFU6uoIw4EBVJry7TSWOKckOkhwoZ8ywRZWQ3oEilx5l8DG-d8YvNonw927OI3XiMEWhXS_T5tDQyThNO3WFhpJ0x3rBdW9pP7StUBRMyIXffNq8rr8j4AjQzMYhA&amp;__tn__=*NK-R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linuknala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%D0%B4%D0%B5%D0%BD%D1%8C_%D1%84%D1%96%D0%B7%D0%B8%D1%87%D0%BD%D0%BE%D1%97_%D0%BA%D1%83%D0%BB%D1%8C%D1%82%D1%83%D1%80%D0%B8_%D1%82%D0%B0_%D1%81%D0%BF%D0%BE%D1%80%D1%82%D1%83?__eep__=6&amp;__cft__%5b0%5d=AZXUP5TrHnxpivFG-t2R4_rZP_TwQjweoX-Qbky1GAOBPtNmkzAsQWvAbjmNIuFgzYjYeErF42l1t4Vu8dm6xxx8ji0o5VxyuDRDvis9ackGUn1KAUcyhHl9eaX6xkxMVbzb19s_D7I8jIzTj0Jlqflj0PQs1cS5jDFs5gOr0SPOLiyQOStJ3KoV29rZHLcgWZI&amp;__tn__=*NK-R" TargetMode="External"/><Relationship Id="rId2" Type="http://schemas.openxmlformats.org/officeDocument/2006/relationships/hyperlink" Target="https://www.facebook.com/hashtag/%D0%BE%D0%BB%D1%96%D0%BC%D0%BF%D1%96%D0%B9%D1%81%D1%8C%D0%BA%D0%B8%D0%B9_%D1%82%D0%B8%D0%B6%D0%B4%D0%B5%D0%BD%D1%8C?__eep__=6&amp;__cft__%5b0%5d=AZXUP5TrHnxpivFG-t2R4_rZP_TwQjweoX-Qbky1GAOBPtNmkzAsQWvAbjmNIuFgzYjYeErF42l1t4Vu8dm6xxx8ji0o5VxyuDRDvis9ackGUn1KAUcyhHl9eaX6xkxMVbzb19s_D7I8jIzTj0Jlqflj0PQs1cS5jDFs5gOr0SPOLiyQOStJ3KoV29rZHLcgWZI&amp;__tn__=*NK-R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%D0%B4%D0%B5%D0%BD%D1%8C_%D1%84%D1%96%D0%B7%D0%B8%D1%87%D0%BD%D0%BE%D1%97_%D0%BA%D1%83%D0%BB%D1%8C%D1%82%D1%83%D1%80%D0%B8_%D1%82%D0%B0_%D1%81%D0%BF%D0%BE%D1%80%D1%82%D1%83?__eep__=6&amp;__cft__%5b0%5d=AZXUP5TrHnxpivFG-t2R4_rZP_TwQjweoX-Qbky1GAOBPtNmkzAsQWvAbjmNIuFgzYjYeErF42l1t4Vu8dm6xxx8ji0o5VxyuDRDvis9ackGUn1KAUcyhHl9eaX6xkxMVbzb19s_D7I8jIzTj0Jlqflj0PQs1cS5jDFs5gOr0SPOLiyQOStJ3KoV29rZHLcgWZI&amp;__tn__=*NK-R" TargetMode="External"/><Relationship Id="rId7" Type="http://schemas.openxmlformats.org/officeDocument/2006/relationships/image" Target="../media/image91.jpeg"/><Relationship Id="rId2" Type="http://schemas.openxmlformats.org/officeDocument/2006/relationships/hyperlink" Target="https://www.facebook.com/hashtag/%D0%BE%D0%BB%D1%96%D0%BC%D0%BF%D1%96%D0%B9%D1%81%D1%8C%D0%BA%D0%B8%D0%B9_%D1%82%D0%B8%D0%B6%D0%B4%D0%B5%D0%BD%D1%8C?__eep__=6&amp;__cft__%5b0%5d=AZXUP5TrHnxpivFG-t2R4_rZP_TwQjweoX-Qbky1GAOBPtNmkzAsQWvAbjmNIuFgzYjYeErF42l1t4Vu8dm6xxx8ji0o5VxyuDRDvis9ackGUn1KAUcyhHl9eaX6xkxMVbzb19s_D7I8jIzTj0Jlqflj0PQs1cS5jDFs5gOr0SPOLiyQOStJ3KoV29rZHLcgWZI&amp;__tn__=*NK-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microsoft.com/office/2007/relationships/diagramDrawing" Target="../diagrams/drawing2.xml"/><Relationship Id="rId5" Type="http://schemas.openxmlformats.org/officeDocument/2006/relationships/image" Target="../media/image16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5.jpe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microsoft.com/office/2007/relationships/diagramDrawing" Target="../diagrams/drawing3.xml"/><Relationship Id="rId5" Type="http://schemas.openxmlformats.org/officeDocument/2006/relationships/image" Target="../media/image19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8.jpeg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518318" y="304800"/>
            <a:ext cx="2453482" cy="2363396"/>
          </a:xfrm>
          <a:custGeom>
            <a:avLst/>
            <a:gdLst/>
            <a:ahLst/>
            <a:cxnLst/>
            <a:rect l="l" t="t" r="r" b="b"/>
            <a:pathLst>
              <a:path w="3981995" h="3171116" extrusionOk="0">
                <a:moveTo>
                  <a:pt x="0" y="0"/>
                </a:moveTo>
                <a:lnTo>
                  <a:pt x="3981995" y="0"/>
                </a:lnTo>
                <a:lnTo>
                  <a:pt x="3981995" y="3171116"/>
                </a:lnTo>
                <a:lnTo>
                  <a:pt x="0" y="3171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86" name="Google Shape;86;p1"/>
          <p:cNvSpPr txBox="1"/>
          <p:nvPr/>
        </p:nvSpPr>
        <p:spPr>
          <a:xfrm>
            <a:off x="2148840" y="890378"/>
            <a:ext cx="8153400" cy="960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Портфоліо</a:t>
            </a:r>
            <a:endParaRPr lang="uk-UA" sz="6000" b="1" i="0" u="none" strike="noStrike" cap="none" dirty="0">
              <a:solidFill>
                <a:srgbClr val="00206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 dirty="0">
              <a:solidFill>
                <a:srgbClr val="00206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u="none" strike="noStrike" cap="none" dirty="0">
                <a:solidFill>
                  <a:srgbClr val="0000FF"/>
                </a:solidFill>
                <a:latin typeface="Arial Black" panose="020B0A04020102020204" pitchFamily="34" charset="0"/>
                <a:ea typeface="ADLaM Display" panose="020F0502020204030204" pitchFamily="2" charset="0"/>
                <a:cs typeface="Aharoni" panose="02010803020104030203" pitchFamily="2" charset="-79"/>
                <a:sym typeface="Times New Roman"/>
              </a:rPr>
              <a:t>МАЛИНЮК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dirty="0">
                <a:solidFill>
                  <a:srgbClr val="0000FF"/>
                </a:solidFill>
                <a:latin typeface="Arial Black" panose="020B0A04020102020204" pitchFamily="34" charset="0"/>
                <a:ea typeface="ADLaM Display" panose="020F0502020204030204" pitchFamily="2" charset="0"/>
                <a:cs typeface="Aharoni" panose="02010803020104030203" pitchFamily="2" charset="-79"/>
                <a:sym typeface="Times New Roman"/>
              </a:rPr>
              <a:t>НЕОНІЛИ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dirty="0">
                <a:solidFill>
                  <a:srgbClr val="0000FF"/>
                </a:solidFill>
                <a:latin typeface="Arial Black" panose="020B0A04020102020204" pitchFamily="34" charset="0"/>
                <a:ea typeface="ADLaM Display" panose="020F0502020204030204" pitchFamily="2" charset="0"/>
                <a:cs typeface="Aharoni" panose="02010803020104030203" pitchFamily="2" charset="-79"/>
                <a:sym typeface="Times New Roman"/>
              </a:rPr>
              <a:t>СТАЛІСЛАВІВНИ</a:t>
            </a:r>
            <a:endParaRPr lang="uk-UA" sz="6000" dirty="0">
              <a:solidFill>
                <a:srgbClr val="0000FF"/>
              </a:solidFill>
              <a:latin typeface="Arial Black" panose="020B0A04020102020204" pitchFamily="34" charset="0"/>
              <a:ea typeface="ADLaM Display" panose="020F0502020204030204" pitchFamily="2" charset="0"/>
              <a:cs typeface="Aharoni" panose="02010803020104030203" pitchFamily="2" charset="-79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6000" b="1" i="0" u="none" strike="noStrike" cap="none" dirty="0">
              <a:solidFill>
                <a:srgbClr val="002060"/>
              </a:solidFill>
              <a:latin typeface="Baskerville Old Face" panose="02020602080505020303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вихователя</a:t>
            </a:r>
            <a:r>
              <a:rPr lang="en-US" sz="6000" b="1" i="0" u="none" strike="noStrike" cap="none" dirty="0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 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ХЗДО </a:t>
            </a:r>
            <a:r>
              <a:rPr lang="uk-UA" sz="6000" b="1" i="0" u="none" strike="noStrike" cap="none" dirty="0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№26 </a:t>
            </a:r>
            <a:r>
              <a:rPr lang="en-US" sz="6000" b="1" i="0" u="none" strike="noStrike" cap="none" dirty="0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"К</a:t>
            </a:r>
            <a:r>
              <a:rPr lang="uk-UA" sz="6000" b="1" i="0" u="none" strike="noStrike" cap="none" dirty="0" err="1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ульбабк</a:t>
            </a:r>
            <a:r>
              <a:rPr lang="en-US" sz="6000" b="1" i="0" u="none" strike="noStrike" cap="none" dirty="0">
                <a:solidFill>
                  <a:srgbClr val="002060"/>
                </a:solidFill>
                <a:ea typeface="Times New Roman"/>
                <a:cs typeface="Times New Roman"/>
                <a:sym typeface="Times New Roman"/>
              </a:rPr>
              <a:t>а"</a:t>
            </a:r>
            <a:endParaRPr sz="1200" dirty="0"/>
          </a:p>
          <a:p>
            <a:pPr marL="0" marR="0" lvl="0" indent="0" algn="ctr" rtl="0">
              <a:lnSpc>
                <a:spcPct val="46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8686800" y="5905501"/>
            <a:ext cx="88534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600" b="1" u="none" strike="noStrike" cap="none" dirty="0">
                <a:solidFill>
                  <a:srgbClr val="0000FF"/>
                </a:solidFill>
                <a:latin typeface="Arial Black" panose="020B0A04020102020204" pitchFamily="34" charset="0"/>
                <a:ea typeface="ADLaM Display" panose="020F0502020204030204" pitchFamily="2" charset="0"/>
                <a:cs typeface="Aharoni" panose="02010803020104030203" pitchFamily="2" charset="-79"/>
                <a:sym typeface="Times New Roman"/>
              </a:rPr>
              <a:t> </a:t>
            </a:r>
            <a:endParaRPr dirty="0">
              <a:solidFill>
                <a:srgbClr val="0000FF"/>
              </a:solidFill>
              <a:latin typeface="Arial Black" panose="020B0A04020102020204" pitchFamily="34" charset="0"/>
              <a:ea typeface="ADLaM Display" panose="020F0502020204030204" pitchFamily="2" charset="0"/>
              <a:cs typeface="Aharoni" panose="02010803020104030203" pitchFamily="2" charset="-79"/>
            </a:endParaRPr>
          </a:p>
        </p:txBody>
      </p:sp>
      <p:pic>
        <p:nvPicPr>
          <p:cNvPr id="47109" name="Picture 5" descr="C:\Users\admin\Desktop\НЕЛЯ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06639">
            <a:off x="10832796" y="1005961"/>
            <a:ext cx="6189010" cy="8219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7">
            <a:extLst>
              <a:ext uri="{FF2B5EF4-FFF2-40B4-BE49-F238E27FC236}">
                <a16:creationId xmlns:a16="http://schemas.microsoft.com/office/drawing/2014/main" xmlns="" id="{1FEF06E9-C4CF-5AAB-A765-0290D18B70D3}"/>
              </a:ext>
            </a:extLst>
          </p:cNvPr>
          <p:cNvSpPr/>
          <p:nvPr/>
        </p:nvSpPr>
        <p:spPr>
          <a:xfrm>
            <a:off x="304800" y="342901"/>
            <a:ext cx="2057400" cy="1828799"/>
          </a:xfrm>
          <a:custGeom>
            <a:avLst/>
            <a:gdLst/>
            <a:ahLst/>
            <a:cxnLst/>
            <a:rect l="l" t="t" r="r" b="b"/>
            <a:pathLst>
              <a:path w="2980187" h="2373313" extrusionOk="0">
                <a:moveTo>
                  <a:pt x="0" y="0"/>
                </a:moveTo>
                <a:lnTo>
                  <a:pt x="2980187" y="0"/>
                </a:lnTo>
                <a:lnTo>
                  <a:pt x="2980187" y="2373312"/>
                </a:lnTo>
                <a:lnTo>
                  <a:pt x="0" y="2373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3" name="Google Shape;138;p7">
            <a:extLst>
              <a:ext uri="{FF2B5EF4-FFF2-40B4-BE49-F238E27FC236}">
                <a16:creationId xmlns:a16="http://schemas.microsoft.com/office/drawing/2014/main" xmlns="" id="{D165FF72-41CF-B8C7-3B25-FA9CC56FC1F1}"/>
              </a:ext>
            </a:extLst>
          </p:cNvPr>
          <p:cNvSpPr/>
          <p:nvPr/>
        </p:nvSpPr>
        <p:spPr>
          <a:xfrm>
            <a:off x="457200" y="495301"/>
            <a:ext cx="2057400" cy="1828799"/>
          </a:xfrm>
          <a:custGeom>
            <a:avLst/>
            <a:gdLst/>
            <a:ahLst/>
            <a:cxnLst/>
            <a:rect l="l" t="t" r="r" b="b"/>
            <a:pathLst>
              <a:path w="2980187" h="2373313" extrusionOk="0">
                <a:moveTo>
                  <a:pt x="0" y="0"/>
                </a:moveTo>
                <a:lnTo>
                  <a:pt x="2980187" y="0"/>
                </a:lnTo>
                <a:lnTo>
                  <a:pt x="2980187" y="2373312"/>
                </a:lnTo>
                <a:lnTo>
                  <a:pt x="0" y="2373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5122" name="Picture 2" descr="Возможно, это изображение 4 человека и скутер">
            <a:extLst>
              <a:ext uri="{FF2B5EF4-FFF2-40B4-BE49-F238E27FC236}">
                <a16:creationId xmlns:a16="http://schemas.microsoft.com/office/drawing/2014/main" xmlns="" id="{5DEF1D7D-3F0C-C49A-7856-E589686E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0422" y="4038809"/>
            <a:ext cx="4467861" cy="59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8 человек, ребенок и текст">
            <a:extLst>
              <a:ext uri="{FF2B5EF4-FFF2-40B4-BE49-F238E27FC236}">
                <a16:creationId xmlns:a16="http://schemas.microsoft.com/office/drawing/2014/main" xmlns="" id="{9814C7B9-78B4-BF00-36DF-A81EB142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0" y="3512467"/>
            <a:ext cx="4467860" cy="59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озможно, это изображение 6 человек, люди учатся и текст">
            <a:extLst>
              <a:ext uri="{FF2B5EF4-FFF2-40B4-BE49-F238E27FC236}">
                <a16:creationId xmlns:a16="http://schemas.microsoft.com/office/drawing/2014/main" xmlns="" id="{671BB861-37CA-205F-90A4-3EB1F1A3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281" y="2823732"/>
            <a:ext cx="4567657" cy="60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ерфострічка 5">
            <a:extLst>
              <a:ext uri="{FF2B5EF4-FFF2-40B4-BE49-F238E27FC236}">
                <a16:creationId xmlns:a16="http://schemas.microsoft.com/office/drawing/2014/main" xmlns="" id="{56D42465-4FF1-C716-D799-4EC72307793C}"/>
              </a:ext>
            </a:extLst>
          </p:cNvPr>
          <p:cNvSpPr/>
          <p:nvPr/>
        </p:nvSpPr>
        <p:spPr>
          <a:xfrm>
            <a:off x="4218038" y="189769"/>
            <a:ext cx="12241161" cy="2439862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EBFF10-BA68-3526-C6CE-AFB1A4F7B907}"/>
              </a:ext>
            </a:extLst>
          </p:cNvPr>
          <p:cNvSpPr txBox="1"/>
          <p:nvPr/>
        </p:nvSpPr>
        <p:spPr>
          <a:xfrm>
            <a:off x="4801870" y="841801"/>
            <a:ext cx="117996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i="0" strike="noStrike" dirty="0" err="1">
                <a:solidFill>
                  <a:srgbClr val="CCECFF"/>
                </a:solidFill>
                <a:effectLst/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Тиждень_пожежної_безпеки</a:t>
            </a:r>
            <a:r>
              <a:rPr lang="uk-UA" sz="4800" b="0" i="0" dirty="0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 </a:t>
            </a:r>
            <a:endParaRPr lang="uk-UA" sz="4800" dirty="0">
              <a:solidFill>
                <a:srgbClr val="CCEC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18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стрічка 1">
            <a:extLst>
              <a:ext uri="{FF2B5EF4-FFF2-40B4-BE49-F238E27FC236}">
                <a16:creationId xmlns:a16="http://schemas.microsoft.com/office/drawing/2014/main" xmlns="" id="{84BB5A93-67EE-DF81-F358-EFA48C8DF393}"/>
              </a:ext>
            </a:extLst>
          </p:cNvPr>
          <p:cNvSpPr/>
          <p:nvPr/>
        </p:nvSpPr>
        <p:spPr>
          <a:xfrm>
            <a:off x="481456" y="683395"/>
            <a:ext cx="14408206" cy="2439862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481455" y="1010396"/>
            <a:ext cx="1467833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Тема</a:t>
            </a:r>
            <a:r>
              <a:rPr lang="en-US" sz="7200" b="1" i="0" u="none" strike="noStrike" cap="none" dirty="0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, </a:t>
            </a:r>
            <a:r>
              <a:rPr lang="en-US" sz="7200" b="1" i="0" u="none" strike="noStrike" cap="none" dirty="0" err="1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над</a:t>
            </a:r>
            <a:r>
              <a:rPr lang="en-US" sz="7200" b="1" i="0" u="none" strike="noStrike" cap="none" dirty="0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en-US" sz="7200" b="1" i="0" u="none" strike="noStrike" cap="none" dirty="0" err="1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якою</a:t>
            </a:r>
            <a:r>
              <a:rPr lang="en-US" sz="7200" b="1" i="0" u="none" strike="noStrike" cap="none" dirty="0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en-US" sz="7200" b="1" i="0" u="none" strike="noStrike" cap="none" dirty="0" err="1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працюю</a:t>
            </a:r>
            <a:r>
              <a:rPr lang="en-US" sz="7200" b="1" i="0" u="none" strike="noStrike" cap="none" dirty="0">
                <a:solidFill>
                  <a:srgbClr val="CCECFF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:</a:t>
            </a:r>
            <a:endParaRPr sz="1200" dirty="0">
              <a:solidFill>
                <a:srgbClr val="CCECFF"/>
              </a:solidFill>
              <a:latin typeface="Arial Black" panose="020B0A04020102020204" pitchFamily="34" charset="0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4406443" y="3571985"/>
            <a:ext cx="8672051" cy="441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280" b="1" dirty="0">
                <a:solidFill>
                  <a:srgbClr val="423528"/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6600" b="1" u="none" strike="noStrike" cap="none" dirty="0">
                <a:solidFill>
                  <a:srgbClr val="423528"/>
                </a:solidFill>
                <a:latin typeface="Baskerville Old Face" panose="02020602080505020303" pitchFamily="18" charset="0"/>
                <a:ea typeface="Times New Roman"/>
                <a:cs typeface="Times New Roman"/>
                <a:sym typeface="Times New Roman"/>
              </a:rPr>
              <a:t>STREAM</a:t>
            </a:r>
            <a:r>
              <a:rPr lang="uk-UA" sz="6600" b="1" u="none" strike="noStrike" cap="none" dirty="0">
                <a:solidFill>
                  <a:srgbClr val="423528"/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-ОСВІТА В ПРИРОДНИЧИХ НАУКАХ»</a:t>
            </a:r>
            <a:endParaRPr dirty="0">
              <a:latin typeface="Baskerville Old Face" panose="02020602080505020303" pitchFamily="18" charset="0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15159788" y="0"/>
            <a:ext cx="2903621" cy="2212339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20482" name="Picture 2" descr="Наклейка STREAM освіта【Математика, мистецтво, технології】НУШ">
            <a:extLst>
              <a:ext uri="{FF2B5EF4-FFF2-40B4-BE49-F238E27FC236}">
                <a16:creationId xmlns:a16="http://schemas.microsoft.com/office/drawing/2014/main" xmlns="" id="{BCB34BC0-0FF4-78C8-AB5A-A2612E69D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08" b="12316"/>
          <a:stretch/>
        </p:blipFill>
        <p:spPr bwMode="auto">
          <a:xfrm rot="926783">
            <a:off x="13884567" y="5585429"/>
            <a:ext cx="3239151" cy="24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Презентація на тему: &quot;STREAM для дошкільників&quot; | Презентація. STEM-освіта">
            <a:extLst>
              <a:ext uri="{FF2B5EF4-FFF2-40B4-BE49-F238E27FC236}">
                <a16:creationId xmlns:a16="http://schemas.microsoft.com/office/drawing/2014/main" xmlns="" id="{EAA8D5E3-9307-FA22-1EB6-F7E7412F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4413">
            <a:off x="982388" y="7784965"/>
            <a:ext cx="3114316" cy="16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TREAM - освіта для дошкільників | Неймовірно">
            <a:extLst>
              <a:ext uri="{FF2B5EF4-FFF2-40B4-BE49-F238E27FC236}">
                <a16:creationId xmlns:a16="http://schemas.microsoft.com/office/drawing/2014/main" xmlns="" id="{F920A722-F5CB-FA7F-19FB-A2643199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63080">
            <a:off x="783181" y="5333431"/>
            <a:ext cx="2536267" cy="12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B65F5-5BBC-83E9-D7CC-54F6A1286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40003AFE-28FE-3BD5-B79A-02A35DDFD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19600" y="4145280"/>
            <a:ext cx="6400800" cy="1752600"/>
          </a:xfrm>
          <a:prstGeom prst="wave">
            <a:avLst/>
          </a:prstGeom>
        </p:spPr>
        <p:txBody>
          <a:bodyPr/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218F32-4663-F952-0E05-DD2C53F442DC}"/>
              </a:ext>
            </a:extLst>
          </p:cNvPr>
          <p:cNvSpPr txBox="1"/>
          <p:nvPr/>
        </p:nvSpPr>
        <p:spPr>
          <a:xfrm>
            <a:off x="4834029" y="290628"/>
            <a:ext cx="112564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dirty="0" err="1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Презент</a:t>
            </a:r>
            <a:r>
              <a:rPr lang="ru-RU" sz="4000" dirty="0" err="1">
                <a:solidFill>
                  <a:srgbClr val="080809"/>
                </a:solidFill>
                <a:latin typeface="Arial Black" panose="020B0A04020102020204" pitchFamily="34" charset="0"/>
              </a:rPr>
              <a:t>ація</a:t>
            </a:r>
            <a:r>
              <a:rPr lang="ru-RU" sz="4000" dirty="0">
                <a:solidFill>
                  <a:srgbClr val="080809"/>
                </a:solidFill>
                <a:latin typeface="Arial Black" panose="020B0A04020102020204" pitchFamily="34" charset="0"/>
              </a:rPr>
              <a:t> </a:t>
            </a:r>
            <a:r>
              <a:rPr lang="ru-RU" sz="4000" b="0" i="0" dirty="0" err="1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досвіду</a:t>
            </a:r>
            <a:r>
              <a:rPr lang="ru-RU" sz="4000" b="0" i="0" dirty="0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4000" b="0" i="0" dirty="0" err="1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роботи</a:t>
            </a:r>
            <a:r>
              <a:rPr lang="ru-RU" sz="4000" b="0" i="0" dirty="0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 з теми: " STREAM-</a:t>
            </a:r>
            <a:r>
              <a:rPr lang="ru-RU" sz="4000" b="0" i="0" dirty="0" err="1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освіта</a:t>
            </a:r>
            <a:r>
              <a:rPr lang="ru-RU" sz="4000" b="0" i="0" dirty="0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 в </a:t>
            </a:r>
            <a:r>
              <a:rPr lang="ru-RU" sz="4000" b="0" i="0" dirty="0" err="1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природничих</a:t>
            </a:r>
            <a:r>
              <a:rPr lang="ru-RU" sz="4000" b="0" i="0" dirty="0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 науках"  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Возможно, это изображение 1 человек и одежда для сна">
            <a:extLst>
              <a:ext uri="{FF2B5EF4-FFF2-40B4-BE49-F238E27FC236}">
                <a16:creationId xmlns:a16="http://schemas.microsoft.com/office/drawing/2014/main" xmlns="" id="{8A1372FA-ACBB-3AE4-2451-B89DB54A5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4" t="9751" b="15731"/>
          <a:stretch/>
        </p:blipFill>
        <p:spPr bwMode="auto">
          <a:xfrm>
            <a:off x="13815457" y="2433149"/>
            <a:ext cx="4373085" cy="7853851"/>
          </a:xfrm>
          <a:prstGeom prst="flowChartDocumen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озможно, это изображение 3 человека и люди учатся">
            <a:extLst>
              <a:ext uri="{FF2B5EF4-FFF2-40B4-BE49-F238E27FC236}">
                <a16:creationId xmlns:a16="http://schemas.microsoft.com/office/drawing/2014/main" xmlns="" id="{56637522-CEAA-1885-A3A5-3D22D1607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2" t="19417"/>
          <a:stretch/>
        </p:blipFill>
        <p:spPr bwMode="auto">
          <a:xfrm>
            <a:off x="8114413" y="2606022"/>
            <a:ext cx="4831875" cy="5815992"/>
          </a:xfrm>
          <a:prstGeom prst="doubleWav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озможно, это изображение 1 человек и учится">
            <a:extLst>
              <a:ext uri="{FF2B5EF4-FFF2-40B4-BE49-F238E27FC236}">
                <a16:creationId xmlns:a16="http://schemas.microsoft.com/office/drawing/2014/main" xmlns="" id="{7C910854-B99A-4156-C324-D1422DA58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60" t="16166" r="1"/>
          <a:stretch/>
        </p:blipFill>
        <p:spPr bwMode="auto">
          <a:xfrm>
            <a:off x="0" y="-307176"/>
            <a:ext cx="5672766" cy="5868680"/>
          </a:xfrm>
          <a:prstGeom prst="star12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Возможно, это изображение 3 человека, люди учатся и текст">
            <a:extLst>
              <a:ext uri="{FF2B5EF4-FFF2-40B4-BE49-F238E27FC236}">
                <a16:creationId xmlns:a16="http://schemas.microsoft.com/office/drawing/2014/main" xmlns="" id="{2235A122-A1A2-19B0-3F8C-3381A9380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67" r="20666"/>
          <a:stretch/>
        </p:blipFill>
        <p:spPr bwMode="auto">
          <a:xfrm>
            <a:off x="1403977" y="5858062"/>
            <a:ext cx="5875293" cy="4155898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58;p10">
            <a:extLst>
              <a:ext uri="{FF2B5EF4-FFF2-40B4-BE49-F238E27FC236}">
                <a16:creationId xmlns:a16="http://schemas.microsoft.com/office/drawing/2014/main" xmlns="" id="{9BD41DC8-CF8B-28C2-8AFB-D4FF7A30831D}"/>
              </a:ext>
            </a:extLst>
          </p:cNvPr>
          <p:cNvSpPr/>
          <p:nvPr/>
        </p:nvSpPr>
        <p:spPr>
          <a:xfrm>
            <a:off x="16178980" y="368710"/>
            <a:ext cx="1590368" cy="1364295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6230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/>
          <p:nvPr/>
        </p:nvSpPr>
        <p:spPr>
          <a:xfrm>
            <a:off x="3718559" y="451037"/>
            <a:ext cx="2520695" cy="2275813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3" name="Picture 2" descr="Зображення, що містить Обличчя людини, особа, одежа, малюк&#10;&#10;Автоматично згенерований опис">
            <a:extLst>
              <a:ext uri="{FF2B5EF4-FFF2-40B4-BE49-F238E27FC236}">
                <a16:creationId xmlns:a16="http://schemas.microsoft.com/office/drawing/2014/main" xmlns="" id="{64792F2E-5EA8-719F-C633-D04B82C6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86625" y="3706074"/>
            <a:ext cx="4897443" cy="6026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C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28072F-D963-5836-17BA-DC52BE64DF7E}"/>
              </a:ext>
            </a:extLst>
          </p:cNvPr>
          <p:cNvSpPr txBox="1"/>
          <p:nvPr/>
        </p:nvSpPr>
        <p:spPr>
          <a:xfrm>
            <a:off x="8236430" y="521716"/>
            <a:ext cx="8070370" cy="1922205"/>
          </a:xfrm>
          <a:prstGeom prst="fram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/>
              <a:t>Досліди</a:t>
            </a:r>
            <a:r>
              <a:rPr lang="ru-RU" sz="4400" b="1" dirty="0"/>
              <a:t> </a:t>
            </a:r>
            <a:endParaRPr lang="en-US" sz="4400" b="1" dirty="0"/>
          </a:p>
          <a:p>
            <a:pPr algn="ctr"/>
            <a:r>
              <a:rPr lang="ru-RU" sz="4400" b="1" dirty="0"/>
              <a:t>з </a:t>
            </a:r>
            <a:r>
              <a:rPr lang="ru-RU" sz="4400" b="1" dirty="0" err="1"/>
              <a:t>папером</a:t>
            </a:r>
            <a:r>
              <a:rPr lang="ru-RU" sz="4400" b="1" dirty="0"/>
              <a:t> і водою</a:t>
            </a:r>
            <a:endParaRPr lang="ru-RU" sz="4400" dirty="0"/>
          </a:p>
        </p:txBody>
      </p:sp>
      <p:pic>
        <p:nvPicPr>
          <p:cNvPr id="9" name="Місце для вмісту 4" descr="Зображення, що містить малюк, Обличчя людини,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xmlns="" id="{77FD9177-2720-9440-0DD4-EB68A4F23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50" r="-2" b="18073"/>
          <a:stretch/>
        </p:blipFill>
        <p:spPr>
          <a:xfrm>
            <a:off x="1086593" y="3520089"/>
            <a:ext cx="6521163" cy="5916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5" name="Місце для вмісту 4" descr="Зображення, що містить одежа, Обличчя людини,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xmlns="" id="{9C6597B5-38D1-DC4E-FB96-0E4E97639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4" r="599" b="1"/>
          <a:stretch/>
        </p:blipFill>
        <p:spPr>
          <a:xfrm>
            <a:off x="7221711" y="3520089"/>
            <a:ext cx="5000377" cy="6398620"/>
          </a:xfrm>
          <a:prstGeom prst="roundRect">
            <a:avLst/>
          </a:prstGeom>
          <a:solidFill>
            <a:srgbClr val="0000FF"/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вмісту 4" descr="Зображення, що містить особа, фрукти, у приміщенні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xmlns="" id="{8FEF88DB-BD0A-0389-7562-785327807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31951"/>
          <a:stretch/>
        </p:blipFill>
        <p:spPr>
          <a:xfrm>
            <a:off x="11618290" y="1400211"/>
            <a:ext cx="6273593" cy="569213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14C403-48EA-D6C5-0B59-6C0C99B9CC95}"/>
              </a:ext>
            </a:extLst>
          </p:cNvPr>
          <p:cNvSpPr txBox="1"/>
          <p:nvPr/>
        </p:nvSpPr>
        <p:spPr>
          <a:xfrm>
            <a:off x="1389974" y="599799"/>
            <a:ext cx="9323745" cy="2004000"/>
          </a:xfrm>
          <a:prstGeom prst="frame">
            <a:avLst/>
          </a:prstGeom>
          <a:solidFill>
            <a:srgbClr val="0000FF"/>
          </a:solidFill>
          <a:ln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/>
              <a:t>Вивчаємо через лупу яблучко і не тільки…</a:t>
            </a:r>
            <a:endParaRPr lang="ru-RU" sz="4400" dirty="0"/>
          </a:p>
        </p:txBody>
      </p:sp>
      <p:pic>
        <p:nvPicPr>
          <p:cNvPr id="8" name="Місце для вмісту 6" descr="Зображення, що містить особа, малюк, дитина, стіл&#10;&#10;Автоматично згенерований опис">
            <a:extLst>
              <a:ext uri="{FF2B5EF4-FFF2-40B4-BE49-F238E27FC236}">
                <a16:creationId xmlns:a16="http://schemas.microsoft.com/office/drawing/2014/main" xmlns="" id="{05CEDA36-0FC3-511B-F805-0B7BE45A4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17" r="4" b="4"/>
          <a:stretch/>
        </p:blipFill>
        <p:spPr>
          <a:xfrm>
            <a:off x="6380365" y="3932852"/>
            <a:ext cx="5131152" cy="67192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Місце для вмісту 4" descr="Зображення, що містить Дитяча творчість, особа, у приміщенні, мистецтво&#10;&#10;Автоматично згенерований опис">
            <a:extLst>
              <a:ext uri="{FF2B5EF4-FFF2-40B4-BE49-F238E27FC236}">
                <a16:creationId xmlns:a16="http://schemas.microsoft.com/office/drawing/2014/main" xmlns="" id="{D2658A8E-6B78-5704-14E2-E98865D56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4" r="-2" b="2089"/>
          <a:stretch/>
        </p:blipFill>
        <p:spPr>
          <a:xfrm rot="20880917">
            <a:off x="13044" y="2937810"/>
            <a:ext cx="6010804" cy="5453703"/>
          </a:xfrm>
          <a:prstGeom prst="star10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694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 descr="Зображення, що містить одежа, просто неба, особа, рослина&#10;&#10;Автоматично згенерований опис">
            <a:extLst>
              <a:ext uri="{FF2B5EF4-FFF2-40B4-BE49-F238E27FC236}">
                <a16:creationId xmlns:a16="http://schemas.microsoft.com/office/drawing/2014/main" xmlns="" id="{0E172F97-5BD7-625A-03CC-403210BA9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74"/>
          <a:stretch/>
        </p:blipFill>
        <p:spPr>
          <a:xfrm>
            <a:off x="9822600" y="3929309"/>
            <a:ext cx="4163080" cy="6158943"/>
          </a:xfrm>
          <a:prstGeom prst="snip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Місце для вмісту 6" descr="Зображення, що містить особа, одежа, зим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xmlns="" id="{63C6EDD2-C6DA-F851-C678-AD55753F7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8394" y="3476336"/>
            <a:ext cx="4032122" cy="5358304"/>
          </a:xfrm>
          <a:prstGeom prst="snip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Зображення, що містить особа, одежа, малюк, хлопчик&#10;&#10;Автоматично згенерований опис">
            <a:extLst>
              <a:ext uri="{FF2B5EF4-FFF2-40B4-BE49-F238E27FC236}">
                <a16:creationId xmlns:a16="http://schemas.microsoft.com/office/drawing/2014/main" xmlns="" id="{1391A3FE-CC53-907D-3401-77C0B3963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974" y="2064029"/>
            <a:ext cx="4638453" cy="615894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Зображення, що містить особа, одежа, Обличчя людини, малюк&#10;&#10;Автоматично згенерований опис">
            <a:extLst>
              <a:ext uri="{FF2B5EF4-FFF2-40B4-BE49-F238E27FC236}">
                <a16:creationId xmlns:a16="http://schemas.microsoft.com/office/drawing/2014/main" xmlns="" id="{DCE4BFE0-33F7-635E-1DA7-47A8AE689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369" y="1395046"/>
            <a:ext cx="4224336" cy="561373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D52C90-12A9-CF75-A184-060E991BAFAC}"/>
              </a:ext>
            </a:extLst>
          </p:cNvPr>
          <p:cNvSpPr txBox="1"/>
          <p:nvPr/>
        </p:nvSpPr>
        <p:spPr>
          <a:xfrm>
            <a:off x="1389974" y="198747"/>
            <a:ext cx="7174906" cy="777061"/>
          </a:xfrm>
          <a:prstGeom prst="frame">
            <a:avLst/>
          </a:prstGeom>
          <a:solidFill>
            <a:srgbClr val="0000FF"/>
          </a:solidFill>
          <a:ln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Спостереження за ростом рослин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A4C3AB-9C51-0A9C-AFD7-B4C7EA111994}"/>
              </a:ext>
            </a:extLst>
          </p:cNvPr>
          <p:cNvSpPr txBox="1"/>
          <p:nvPr/>
        </p:nvSpPr>
        <p:spPr>
          <a:xfrm>
            <a:off x="10209818" y="2165199"/>
            <a:ext cx="7174906" cy="777061"/>
          </a:xfrm>
          <a:prstGeom prst="frame">
            <a:avLst/>
          </a:prstGeom>
          <a:solidFill>
            <a:srgbClr val="0000FF"/>
          </a:solidFill>
          <a:ln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 Загадки  природи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43083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4" descr="Зображення, що містить особа, Закуска, одежа, малюк&#10;&#10;Автоматично згенерований опис">
            <a:extLst>
              <a:ext uri="{FF2B5EF4-FFF2-40B4-BE49-F238E27FC236}">
                <a16:creationId xmlns:a16="http://schemas.microsoft.com/office/drawing/2014/main" xmlns="" id="{10AD0D39-C162-F971-450D-4C0F470D3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7" r="-2" b="13126"/>
          <a:stretch/>
        </p:blipFill>
        <p:spPr>
          <a:xfrm>
            <a:off x="3681070" y="376357"/>
            <a:ext cx="5164931" cy="4686228"/>
          </a:xfrm>
          <a:prstGeom prst="snip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Місце для вмісту 4" descr="Зображення, що містить особа, одежа, просто неба, сніг&#10;&#10;Автоматично згенерований опис">
            <a:extLst>
              <a:ext uri="{FF2B5EF4-FFF2-40B4-BE49-F238E27FC236}">
                <a16:creationId xmlns:a16="http://schemas.microsoft.com/office/drawing/2014/main" xmlns="" id="{6113E938-96CD-59B4-E32A-54C29F9CC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" r="-2" b="30047"/>
          <a:stretch/>
        </p:blipFill>
        <p:spPr>
          <a:xfrm>
            <a:off x="12252559" y="5510501"/>
            <a:ext cx="5029200" cy="4563077"/>
          </a:xfrm>
          <a:prstGeom prst="snip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Зображення, що містить малюк, дитина, особа, одежа&#10;&#10;Автоматично згенерований опис">
            <a:extLst>
              <a:ext uri="{FF2B5EF4-FFF2-40B4-BE49-F238E27FC236}">
                <a16:creationId xmlns:a16="http://schemas.microsoft.com/office/drawing/2014/main" xmlns="" id="{E3C28150-E558-E46B-AE6F-61C71B094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3853" y="4734822"/>
            <a:ext cx="4444295" cy="5379720"/>
          </a:xfrm>
          <a:prstGeom prst="round2Same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Місце для вмісту 4" descr="Зображення, що містить особа, малюк, Обличчя людини, безалкогольний напій&#10;&#10;Автоматично згенерований опис">
            <a:extLst>
              <a:ext uri="{FF2B5EF4-FFF2-40B4-BE49-F238E27FC236}">
                <a16:creationId xmlns:a16="http://schemas.microsoft.com/office/drawing/2014/main" xmlns="" id="{2A5110CF-BE13-F5BB-1FCF-F6A4B2EEDA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1" r="5604"/>
          <a:stretch/>
        </p:blipFill>
        <p:spPr>
          <a:xfrm>
            <a:off x="14038034" y="213422"/>
            <a:ext cx="3659563" cy="54140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Зображення, що містить особа, просто неба, одежа, сніг&#10;&#10;Автоматично згенерований опис">
            <a:extLst>
              <a:ext uri="{FF2B5EF4-FFF2-40B4-BE49-F238E27FC236}">
                <a16:creationId xmlns:a16="http://schemas.microsoft.com/office/drawing/2014/main" xmlns="" id="{AA1F5E20-6391-9A64-795A-1E0EEC6B4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389" y="4530923"/>
            <a:ext cx="4051601" cy="5379720"/>
          </a:xfrm>
          <a:prstGeom prst="snip2Same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Місце для вмісту 6" descr="Зображення, що містить особа, Обличчя людини, одеж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xmlns="" id="{74A7C016-80EA-9B43-617F-A2331E9D7B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2881" y="175385"/>
            <a:ext cx="3832028" cy="5088172"/>
          </a:xfrm>
          <a:prstGeom prst="snip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09651C-3628-C8F7-C45B-66260AD1051D}"/>
              </a:ext>
            </a:extLst>
          </p:cNvPr>
          <p:cNvSpPr txBox="1"/>
          <p:nvPr/>
        </p:nvSpPr>
        <p:spPr>
          <a:xfrm rot="18189438">
            <a:off x="-371375" y="1871850"/>
            <a:ext cx="4236719" cy="1226939"/>
          </a:xfrm>
          <a:prstGeom prst="frame">
            <a:avLst/>
          </a:prstGeom>
          <a:solidFill>
            <a:srgbClr val="0000FF"/>
          </a:solidFill>
          <a:ln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5400" b="1" dirty="0"/>
              <a:t>Досліди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36245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ерфострічка 6">
            <a:extLst>
              <a:ext uri="{FF2B5EF4-FFF2-40B4-BE49-F238E27FC236}">
                <a16:creationId xmlns:a16="http://schemas.microsoft.com/office/drawing/2014/main" xmlns="" id="{8AAAF582-2F03-A202-259D-24A0BB7CF219}"/>
              </a:ext>
            </a:extLst>
          </p:cNvPr>
          <p:cNvSpPr/>
          <p:nvPr/>
        </p:nvSpPr>
        <p:spPr>
          <a:xfrm>
            <a:off x="4149739" y="1106179"/>
            <a:ext cx="9380310" cy="86177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0" y="199732"/>
            <a:ext cx="17273074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ea typeface="PT Serif"/>
                <a:cs typeface="PT Serif"/>
                <a:sym typeface="PT Serif"/>
              </a:rPr>
              <a:t>Освітня</a:t>
            </a:r>
            <a:r>
              <a:rPr lang="en-US" sz="4400" b="1" i="0" u="none" strike="noStrike" cap="none" dirty="0">
                <a:ea typeface="PT Serif"/>
                <a:cs typeface="PT Serif"/>
                <a:sym typeface="PT Serif"/>
              </a:rPr>
              <a:t> </a:t>
            </a:r>
            <a:r>
              <a:rPr lang="en-US" sz="4400" b="1" i="0" u="none" strike="noStrike" cap="none" dirty="0" err="1">
                <a:ea typeface="PT Serif"/>
                <a:cs typeface="PT Serif"/>
                <a:sym typeface="PT Serif"/>
              </a:rPr>
              <a:t>діяльність</a:t>
            </a:r>
            <a:r>
              <a:rPr lang="en-US" sz="4400" b="1" i="0" u="none" strike="noStrike" cap="none" dirty="0">
                <a:ea typeface="PT Serif"/>
                <a:cs typeface="PT Serif"/>
                <a:sym typeface="PT Serif"/>
              </a:rPr>
              <a:t> з </a:t>
            </a:r>
            <a:r>
              <a:rPr lang="en-US" sz="4400" b="1" i="0" u="none" strike="noStrike" cap="none" dirty="0" err="1">
                <a:ea typeface="PT Serif"/>
                <a:cs typeface="PT Serif"/>
                <a:sym typeface="PT Serif"/>
              </a:rPr>
              <a:t>здобув</a:t>
            </a:r>
            <a:r>
              <a:rPr lang="uk-UA" sz="4400" b="1" i="0" u="none" strike="noStrike" cap="none" dirty="0" err="1">
                <a:ea typeface="PT Serif"/>
                <a:cs typeface="PT Serif"/>
                <a:sym typeface="PT Serif"/>
              </a:rPr>
              <a:t>ачами</a:t>
            </a:r>
            <a:r>
              <a:rPr lang="uk-UA" sz="4400" b="1" i="0" u="none" strike="noStrike" cap="none" dirty="0">
                <a:ea typeface="PT Serif"/>
                <a:cs typeface="PT Serif"/>
                <a:sym typeface="PT Serif"/>
              </a:rPr>
              <a:t> дошкільної освіти</a:t>
            </a:r>
            <a:r>
              <a:rPr lang="en-US" sz="4400" b="1" i="0" u="none" strike="noStrike" cap="none" dirty="0">
                <a:ea typeface="PT Serif"/>
                <a:cs typeface="PT Serif"/>
                <a:sym typeface="PT Serif"/>
              </a:rPr>
              <a:t> </a:t>
            </a:r>
            <a:endParaRPr sz="1050" dirty="0"/>
          </a:p>
        </p:txBody>
      </p:sp>
      <p:sp>
        <p:nvSpPr>
          <p:cNvPr id="172" name="Google Shape;172;p11"/>
          <p:cNvSpPr/>
          <p:nvPr/>
        </p:nvSpPr>
        <p:spPr>
          <a:xfrm>
            <a:off x="15544800" y="-342900"/>
            <a:ext cx="4138286" cy="3295581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7170" name="Picture 2" descr="Возможно, это изображение 7 человек и текст">
            <a:extLst>
              <a:ext uri="{FF2B5EF4-FFF2-40B4-BE49-F238E27FC236}">
                <a16:creationId xmlns:a16="http://schemas.microsoft.com/office/drawing/2014/main" xmlns="" id="{C2BAF18E-5860-7DCC-1DD6-07AFDF92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3487" y="2197876"/>
            <a:ext cx="4886370" cy="36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озможно, это изображение 3 человека, ребенок, яблоко и текст">
            <a:extLst>
              <a:ext uri="{FF2B5EF4-FFF2-40B4-BE49-F238E27FC236}">
                <a16:creationId xmlns:a16="http://schemas.microsoft.com/office/drawing/2014/main" xmlns="" id="{96521F82-8461-7117-CC26-105FFF34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5175" y="6026285"/>
            <a:ext cx="5233195" cy="39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Возможно, это изображение 10 человек, люди учатся и текст">
            <a:extLst>
              <a:ext uri="{FF2B5EF4-FFF2-40B4-BE49-F238E27FC236}">
                <a16:creationId xmlns:a16="http://schemas.microsoft.com/office/drawing/2014/main" xmlns="" id="{75F8F2A9-50EC-C198-1CB2-EBD379E8D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20"/>
          <a:stretch/>
        </p:blipFill>
        <p:spPr bwMode="auto">
          <a:xfrm>
            <a:off x="5498662" y="4372395"/>
            <a:ext cx="4631703" cy="50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Возможно, это изображение 6 человек и ребенок">
            <a:extLst>
              <a:ext uri="{FF2B5EF4-FFF2-40B4-BE49-F238E27FC236}">
                <a16:creationId xmlns:a16="http://schemas.microsoft.com/office/drawing/2014/main" xmlns="" id="{4BCF01FC-5C45-FA9E-DC97-B5140EC1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27" y="2393627"/>
            <a:ext cx="4333521" cy="57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20526A-8FA1-0659-6424-C3926353A107}"/>
              </a:ext>
            </a:extLst>
          </p:cNvPr>
          <p:cNvSpPr txBox="1"/>
          <p:nvPr/>
        </p:nvSpPr>
        <p:spPr>
          <a:xfrm>
            <a:off x="4264004" y="1304890"/>
            <a:ext cx="10095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 err="1">
                <a:solidFill>
                  <a:srgbClr val="CCFFFF"/>
                </a:solidFill>
                <a:latin typeface="Arial Black" panose="020B0A04020102020204" pitchFamily="34" charset="0"/>
              </a:rPr>
              <a:t>Проєкт</a:t>
            </a:r>
            <a:r>
              <a:rPr lang="uk-UA" sz="2800" dirty="0">
                <a:solidFill>
                  <a:srgbClr val="CCFFFF"/>
                </a:solidFill>
                <a:latin typeface="Arial Black" panose="020B0A04020102020204" pitchFamily="34" charset="0"/>
              </a:rPr>
              <a:t> «Тарілочка здорового харчування»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/>
          <p:nvPr/>
        </p:nvSpPr>
        <p:spPr>
          <a:xfrm>
            <a:off x="15544800" y="-342900"/>
            <a:ext cx="4138286" cy="3295581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8194" name="Picture 2" descr="Возможно, это изображение 3 человека">
            <a:extLst>
              <a:ext uri="{FF2B5EF4-FFF2-40B4-BE49-F238E27FC236}">
                <a16:creationId xmlns:a16="http://schemas.microsoft.com/office/drawing/2014/main" xmlns="" id="{ED3EA031-C8AF-C064-FC71-2A8539DF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698" y="1793194"/>
            <a:ext cx="3147158" cy="41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озможно, это изображение 4 человека и текст">
            <a:extLst>
              <a:ext uri="{FF2B5EF4-FFF2-40B4-BE49-F238E27FC236}">
                <a16:creationId xmlns:a16="http://schemas.microsoft.com/office/drawing/2014/main" xmlns="" id="{6F390681-754C-02C2-4B24-1AB76517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5158" y="2495481"/>
            <a:ext cx="3554159" cy="47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озможно, это изображение 3 человека и текст">
            <a:extLst>
              <a:ext uri="{FF2B5EF4-FFF2-40B4-BE49-F238E27FC236}">
                <a16:creationId xmlns:a16="http://schemas.microsoft.com/office/drawing/2014/main" xmlns="" id="{B3CAB631-CFF0-7A84-4D07-C10D01423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39"/>
          <a:stretch/>
        </p:blipFill>
        <p:spPr bwMode="auto">
          <a:xfrm>
            <a:off x="6476196" y="6431280"/>
            <a:ext cx="3362772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Возможно, это изображение 5 человек">
            <a:extLst>
              <a:ext uri="{FF2B5EF4-FFF2-40B4-BE49-F238E27FC236}">
                <a16:creationId xmlns:a16="http://schemas.microsoft.com/office/drawing/2014/main" xmlns="" id="{D0C82216-EFF6-F11D-9AF0-A8C3F07B5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40"/>
          <a:stretch/>
        </p:blipFill>
        <p:spPr bwMode="auto">
          <a:xfrm>
            <a:off x="5442479" y="2089213"/>
            <a:ext cx="3554159" cy="41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Возможно, это изображение 4 человека и ребенок">
            <a:extLst>
              <a:ext uri="{FF2B5EF4-FFF2-40B4-BE49-F238E27FC236}">
                <a16:creationId xmlns:a16="http://schemas.microsoft.com/office/drawing/2014/main" xmlns="" id="{CC31653D-D5DE-F4F9-2E64-2046F1D0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13811" y="4446201"/>
            <a:ext cx="3424108" cy="45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Возможно, это изображение 2 человека и текст">
            <a:extLst>
              <a:ext uri="{FF2B5EF4-FFF2-40B4-BE49-F238E27FC236}">
                <a16:creationId xmlns:a16="http://schemas.microsoft.com/office/drawing/2014/main" xmlns="" id="{10863767-3D9E-81BC-6F8C-7A174017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7085" y="6111241"/>
            <a:ext cx="2908507" cy="38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стрічка 4">
            <a:extLst>
              <a:ext uri="{FF2B5EF4-FFF2-40B4-BE49-F238E27FC236}">
                <a16:creationId xmlns:a16="http://schemas.microsoft.com/office/drawing/2014/main" xmlns="" id="{2234A6FA-FD00-3C8B-2823-909D767CA161}"/>
              </a:ext>
            </a:extLst>
          </p:cNvPr>
          <p:cNvSpPr/>
          <p:nvPr/>
        </p:nvSpPr>
        <p:spPr>
          <a:xfrm>
            <a:off x="1283877" y="142453"/>
            <a:ext cx="11365323" cy="154164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AD9DBD-6249-5393-48B3-3C54CECC304F}"/>
              </a:ext>
            </a:extLst>
          </p:cNvPr>
          <p:cNvSpPr txBox="1"/>
          <p:nvPr/>
        </p:nvSpPr>
        <p:spPr>
          <a:xfrm>
            <a:off x="1908716" y="635683"/>
            <a:ext cx="11365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 err="1">
                <a:solidFill>
                  <a:srgbClr val="CCFFFF"/>
                </a:solidFill>
                <a:latin typeface="Arial Black" panose="020B0A04020102020204" pitchFamily="34" charset="0"/>
              </a:rPr>
              <a:t>Проєкт</a:t>
            </a:r>
            <a:r>
              <a:rPr lang="uk-UA" sz="3200" dirty="0">
                <a:solidFill>
                  <a:srgbClr val="CCFFFF"/>
                </a:solidFill>
                <a:latin typeface="Arial Black" panose="020B0A04020102020204" pitchFamily="34" charset="0"/>
              </a:rPr>
              <a:t> «Тарілочка здорового харчування»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стрічка 3">
            <a:extLst>
              <a:ext uri="{FF2B5EF4-FFF2-40B4-BE49-F238E27FC236}">
                <a16:creationId xmlns:a16="http://schemas.microsoft.com/office/drawing/2014/main" xmlns="" id="{9A54BF16-9175-3DF6-E19A-47DB9CBBD8CA}"/>
              </a:ext>
            </a:extLst>
          </p:cNvPr>
          <p:cNvSpPr/>
          <p:nvPr/>
        </p:nvSpPr>
        <p:spPr>
          <a:xfrm>
            <a:off x="1593794" y="382948"/>
            <a:ext cx="14408206" cy="2439862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3D429-02F1-1C6F-0813-5C6474573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095044"/>
            <a:ext cx="12938760" cy="975359"/>
          </a:xfrm>
        </p:spPr>
        <p:txBody>
          <a:bodyPr>
            <a:noAutofit/>
          </a:bodyPr>
          <a:lstStyle/>
          <a:p>
            <a:r>
              <a:rPr lang="uk-UA" sz="4800" b="1" dirty="0" err="1">
                <a:solidFill>
                  <a:srgbClr val="CCFFFF"/>
                </a:solidFill>
              </a:rPr>
              <a:t>Проєкт</a:t>
            </a:r>
            <a:r>
              <a:rPr lang="uk-UA" sz="4800" b="1" dirty="0">
                <a:solidFill>
                  <a:srgbClr val="CCFFFF"/>
                </a:solidFill>
              </a:rPr>
              <a:t> «Тарілочка зорового харчування»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6E65B228-1C67-71E4-65E9-B6545164A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Возможно, это изображение 1 человек и текст">
            <a:extLst>
              <a:ext uri="{FF2B5EF4-FFF2-40B4-BE49-F238E27FC236}">
                <a16:creationId xmlns:a16="http://schemas.microsoft.com/office/drawing/2014/main" xmlns="" id="{67FCE41D-F5B5-E5C4-9C7B-B536FAEE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555" y="3298048"/>
            <a:ext cx="4595395" cy="6102082"/>
          </a:xfrm>
          <a:prstGeom prst="flowChartMagneticDisk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озможно, это изображение 2 человека, ребенок и чаеварка">
            <a:extLst>
              <a:ext uri="{FF2B5EF4-FFF2-40B4-BE49-F238E27FC236}">
                <a16:creationId xmlns:a16="http://schemas.microsoft.com/office/drawing/2014/main" xmlns="" id="{AE5C1A27-E673-01BB-D70E-C7B608C9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923" y="3583833"/>
            <a:ext cx="4610463" cy="6122090"/>
          </a:xfrm>
          <a:prstGeom prst="flowChartInputOutpu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Возможно, это изображение 11 человек и люди учатся">
            <a:extLst>
              <a:ext uri="{FF2B5EF4-FFF2-40B4-BE49-F238E27FC236}">
                <a16:creationId xmlns:a16="http://schemas.microsoft.com/office/drawing/2014/main" xmlns="" id="{AF6F805D-015E-4D0D-5B9B-4CEB136A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8976" y="3682892"/>
            <a:ext cx="4610463" cy="612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366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81664" y="1391029"/>
            <a:ext cx="17310000" cy="932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uk-UA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Дата народження: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09.11.1964 р.</a:t>
            </a:r>
          </a:p>
          <a:p>
            <a:pPr>
              <a:lnSpc>
                <a:spcPct val="150000"/>
              </a:lnSpc>
            </a:pPr>
            <a:r>
              <a:rPr lang="uk-UA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Освіта:</a:t>
            </a:r>
            <a:r>
              <a:rPr lang="uk-UA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фаховий молодший бакалавр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Начальний заклад: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Хмельницьке педагогічне училище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Фах за дипломом</a:t>
            </a: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+mj-lt"/>
              </a:rPr>
              <a:t>:</a:t>
            </a:r>
            <a:r>
              <a:rPr lang="uk-UA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вихователь дитячого садка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Кваліфікаційна категорія: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”спеціаліст першої категорії”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Атестація: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р.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Стаж педагогічної роботи: </a:t>
            </a:r>
            <a:r>
              <a:rPr lang="uk-UA" sz="3600" b="1" i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 р.</a:t>
            </a:r>
            <a:endParaRPr lang="uk-UA" sz="36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uk-UA" sz="3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Електронна адреса: </a:t>
            </a:r>
            <a:r>
              <a:rPr lang="en-US" sz="3600" b="1" i="1" dirty="0">
                <a:solidFill>
                  <a:srgbClr val="0000FF"/>
                </a:solidFill>
                <a:effectLst/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malinuknala@gmail.com</a:t>
            </a:r>
            <a:endParaRPr sz="2800" b="1" i="1" u="none" strike="noStrike" cap="none" dirty="0">
              <a:solidFill>
                <a:srgbClr val="0000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3151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3784692" y="6518787"/>
            <a:ext cx="4138286" cy="3295581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4" name="Google Shape;94;p2"/>
          <p:cNvSpPr txBox="1"/>
          <p:nvPr/>
        </p:nvSpPr>
        <p:spPr>
          <a:xfrm>
            <a:off x="663678" y="472632"/>
            <a:ext cx="1637071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Загальні</a:t>
            </a:r>
            <a:r>
              <a:rPr lang="en-US" sz="6000" b="1" i="0" u="none" strike="noStrike" cap="none" dirty="0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en-US" sz="60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відомост</a:t>
            </a:r>
            <a:r>
              <a:rPr lang="uk-UA" sz="6000" b="1" i="0" u="none" strike="noStrike" cap="none" dirty="0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і про педагога</a:t>
            </a:r>
            <a:endParaRPr sz="6000" b="1" i="0" u="none" strike="noStrike" cap="none" dirty="0">
              <a:solidFill>
                <a:schemeClr val="tx1"/>
              </a:solidFill>
              <a:latin typeface="Arial Black" panose="020B0A04020102020204" pitchFamily="34" charset="0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озможно, это изображение 5 человек, снежок и дерево">
            <a:extLst>
              <a:ext uri="{FF2B5EF4-FFF2-40B4-BE49-F238E27FC236}">
                <a16:creationId xmlns:a16="http://schemas.microsoft.com/office/drawing/2014/main" xmlns="" id="{1ADD6500-03FB-BDEA-D7CA-A9F1AD6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1713" y="2895600"/>
            <a:ext cx="5383529" cy="7178039"/>
          </a:xfrm>
          <a:prstGeom prst="flowChartTermina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озможно, это изображение 2 человека, карта и текст «Украйна почай yce.»">
            <a:extLst>
              <a:ext uri="{FF2B5EF4-FFF2-40B4-BE49-F238E27FC236}">
                <a16:creationId xmlns:a16="http://schemas.microsoft.com/office/drawing/2014/main" xmlns="" id="{4BC64046-D8A4-41BA-3C98-C5888F83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2" y="1767840"/>
            <a:ext cx="5084326" cy="67513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426F1-91EC-9E38-3E68-39BC8FF0A9DA}"/>
              </a:ext>
            </a:extLst>
          </p:cNvPr>
          <p:cNvSpPr txBox="1"/>
          <p:nvPr/>
        </p:nvSpPr>
        <p:spPr>
          <a:xfrm>
            <a:off x="914400" y="852935"/>
            <a:ext cx="1607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080809"/>
                </a:solidFill>
                <a:effectLst/>
                <a:latin typeface="Arial Black" panose="020B0A04020102020204" pitchFamily="34" charset="0"/>
              </a:rPr>
              <a:t>ГЕРОЯМ ПЕРШОЇ ПЕРЕМОГИ У БИТВІ, ЩО ТРИВАЄ, СЛАВА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!</a:t>
            </a:r>
            <a:endParaRPr lang="uk-UA" sz="2000" dirty="0"/>
          </a:p>
        </p:txBody>
      </p:sp>
      <p:pic>
        <p:nvPicPr>
          <p:cNvPr id="14342" name="Picture 6" descr="Возможно, это изображение телевизор и текст">
            <a:extLst>
              <a:ext uri="{FF2B5EF4-FFF2-40B4-BE49-F238E27FC236}">
                <a16:creationId xmlns:a16="http://schemas.microsoft.com/office/drawing/2014/main" xmlns="" id="{6BB66B7C-9053-FE78-EAAB-4557DC3B1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" t="15464" b="15516"/>
          <a:stretch/>
        </p:blipFill>
        <p:spPr bwMode="auto">
          <a:xfrm>
            <a:off x="5554980" y="3429982"/>
            <a:ext cx="6797039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0059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Нет описания фото.">
            <a:extLst>
              <a:ext uri="{FF2B5EF4-FFF2-40B4-BE49-F238E27FC236}">
                <a16:creationId xmlns:a16="http://schemas.microsoft.com/office/drawing/2014/main" xmlns="" id="{9C755FED-0046-B26A-0067-26CAE715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7146" y="6173137"/>
            <a:ext cx="8033174" cy="38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Нет описания фото.">
            <a:extLst>
              <a:ext uri="{FF2B5EF4-FFF2-40B4-BE49-F238E27FC236}">
                <a16:creationId xmlns:a16="http://schemas.microsoft.com/office/drawing/2014/main" xmlns="" id="{92DBD477-E9BE-ADD5-3C5F-810B8CC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801" y="6016812"/>
            <a:ext cx="8981814" cy="40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Нет описания фото.">
            <a:extLst>
              <a:ext uri="{FF2B5EF4-FFF2-40B4-BE49-F238E27FC236}">
                <a16:creationId xmlns:a16="http://schemas.microsoft.com/office/drawing/2014/main" xmlns="" id="{A9B1B3A0-5E2F-8F8F-DFE5-B974E79C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230" y="2070131"/>
            <a:ext cx="7848598" cy="35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Нет описания фото.">
            <a:extLst>
              <a:ext uri="{FF2B5EF4-FFF2-40B4-BE49-F238E27FC236}">
                <a16:creationId xmlns:a16="http://schemas.microsoft.com/office/drawing/2014/main" xmlns="" id="{015B1709-D281-5926-AD9D-98149F77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977" y="2083158"/>
            <a:ext cx="7848598" cy="35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стрічка 3">
            <a:extLst>
              <a:ext uri="{FF2B5EF4-FFF2-40B4-BE49-F238E27FC236}">
                <a16:creationId xmlns:a16="http://schemas.microsoft.com/office/drawing/2014/main" xmlns="" id="{258C19F8-2231-1231-4422-49E2BCCEABB0}"/>
              </a:ext>
            </a:extLst>
          </p:cNvPr>
          <p:cNvSpPr/>
          <p:nvPr/>
        </p:nvSpPr>
        <p:spPr>
          <a:xfrm>
            <a:off x="1283877" y="142453"/>
            <a:ext cx="11365323" cy="154164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DE7FA0-E8E4-E02C-04E4-A36FA5261012}"/>
              </a:ext>
            </a:extLst>
          </p:cNvPr>
          <p:cNvSpPr txBox="1"/>
          <p:nvPr/>
        </p:nvSpPr>
        <p:spPr>
          <a:xfrm>
            <a:off x="3505200" y="559332"/>
            <a:ext cx="12009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0" i="0" dirty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Андріївські вечорниці</a:t>
            </a:r>
            <a:endParaRPr lang="uk-UA" sz="4800" dirty="0">
              <a:solidFill>
                <a:srgbClr val="CC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584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стрічка 1">
            <a:extLst>
              <a:ext uri="{FF2B5EF4-FFF2-40B4-BE49-F238E27FC236}">
                <a16:creationId xmlns:a16="http://schemas.microsoft.com/office/drawing/2014/main" xmlns="" id="{0BB63A73-4513-9932-5BF9-9EF21D839833}"/>
              </a:ext>
            </a:extLst>
          </p:cNvPr>
          <p:cNvSpPr/>
          <p:nvPr/>
        </p:nvSpPr>
        <p:spPr>
          <a:xfrm>
            <a:off x="2164079" y="481504"/>
            <a:ext cx="9052561" cy="154164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" name="Google Shape;184;p13"/>
          <p:cNvSpPr txBox="1"/>
          <p:nvPr/>
        </p:nvSpPr>
        <p:spPr>
          <a:xfrm>
            <a:off x="3028160" y="649969"/>
            <a:ext cx="7045479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b="1" i="0" dirty="0">
                <a:solidFill>
                  <a:srgbClr val="CCFFFF"/>
                </a:solidFill>
                <a:effectLst/>
              </a:rPr>
              <a:t>Тиждень прав дитини</a:t>
            </a:r>
            <a:endParaRPr sz="4800" b="1" dirty="0">
              <a:solidFill>
                <a:srgbClr val="CCFFFF"/>
              </a:solidFill>
            </a:endParaRPr>
          </a:p>
        </p:txBody>
      </p:sp>
      <p:sp>
        <p:nvSpPr>
          <p:cNvPr id="185" name="Google Shape;185;p13"/>
          <p:cNvSpPr/>
          <p:nvPr/>
        </p:nvSpPr>
        <p:spPr>
          <a:xfrm>
            <a:off x="14935200" y="0"/>
            <a:ext cx="3048000" cy="3086100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10242" name="Picture 2" descr="Возможно, это изображение 11 человек и ребенок">
            <a:extLst>
              <a:ext uri="{FF2B5EF4-FFF2-40B4-BE49-F238E27FC236}">
                <a16:creationId xmlns:a16="http://schemas.microsoft.com/office/drawing/2014/main" xmlns="" id="{E370535E-F91A-F038-9EFA-9DD5A8BC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001" y="3086100"/>
            <a:ext cx="7225665" cy="54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озможно, это изображение 13 человек, ребенок и текст">
            <a:extLst>
              <a:ext uri="{FF2B5EF4-FFF2-40B4-BE49-F238E27FC236}">
                <a16:creationId xmlns:a16="http://schemas.microsoft.com/office/drawing/2014/main" xmlns="" id="{AABCBE73-3308-8D1F-F47D-97796C10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1771" y="3810000"/>
            <a:ext cx="7568014" cy="5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004BD1-4B3D-A57E-B93D-070FBD123D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08E2B614-A4C5-DE6B-447E-D78CEC12E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CA35B7-8713-C614-5757-942AB4DA6612}"/>
              </a:ext>
            </a:extLst>
          </p:cNvPr>
          <p:cNvSpPr txBox="1"/>
          <p:nvPr/>
        </p:nvSpPr>
        <p:spPr>
          <a:xfrm>
            <a:off x="620358" y="119880"/>
            <a:ext cx="1371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080809"/>
                </a:solidFill>
                <a:effectLst/>
              </a:rPr>
              <a:t>ІХ Всеукраїнської акції "</a:t>
            </a:r>
            <a:r>
              <a:rPr lang="uk-UA" sz="2800" b="1" i="0" dirty="0" err="1">
                <a:solidFill>
                  <a:srgbClr val="080809"/>
                </a:solidFill>
                <a:effectLst/>
              </a:rPr>
              <a:t>Нарру</a:t>
            </a:r>
            <a:r>
              <a:rPr lang="uk-UA" sz="2800" b="1" i="0" dirty="0">
                <a:solidFill>
                  <a:srgbClr val="080809"/>
                </a:solidFill>
                <a:effectLst/>
              </a:rPr>
              <a:t> Гав для Сірка" зі збору корму, іграшок для тварин у притулках. Акція за ініціативи БФ "Щаслива лапа"</a:t>
            </a:r>
            <a:endParaRPr lang="uk-UA" sz="2800" b="1" dirty="0"/>
          </a:p>
        </p:txBody>
      </p:sp>
      <p:pic>
        <p:nvPicPr>
          <p:cNvPr id="11266" name="Picture 2" descr="Нет описания фото.">
            <a:extLst>
              <a:ext uri="{FF2B5EF4-FFF2-40B4-BE49-F238E27FC236}">
                <a16:creationId xmlns:a16="http://schemas.microsoft.com/office/drawing/2014/main" xmlns="" id="{ACBCC743-4897-D778-53D4-57C564B4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72394">
            <a:off x="1062538" y="1599348"/>
            <a:ext cx="3195179" cy="42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Нет описания фото.">
            <a:extLst>
              <a:ext uri="{FF2B5EF4-FFF2-40B4-BE49-F238E27FC236}">
                <a16:creationId xmlns:a16="http://schemas.microsoft.com/office/drawing/2014/main" xmlns="" id="{6E9F350E-2805-310B-6D88-B456A71D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431" y="1232267"/>
            <a:ext cx="3195179" cy="42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Нет описания фото.">
            <a:extLst>
              <a:ext uri="{FF2B5EF4-FFF2-40B4-BE49-F238E27FC236}">
                <a16:creationId xmlns:a16="http://schemas.microsoft.com/office/drawing/2014/main" xmlns="" id="{28DA18A1-4EDF-7480-9336-C0EB9980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2846">
            <a:off x="13253009" y="1194675"/>
            <a:ext cx="3181501" cy="42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Нет описания фото.">
            <a:extLst>
              <a:ext uri="{FF2B5EF4-FFF2-40B4-BE49-F238E27FC236}">
                <a16:creationId xmlns:a16="http://schemas.microsoft.com/office/drawing/2014/main" xmlns="" id="{E0346900-34BC-3296-CDB6-6CADC578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893" y="5814033"/>
            <a:ext cx="3195179" cy="42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Нет описания фото.">
            <a:extLst>
              <a:ext uri="{FF2B5EF4-FFF2-40B4-BE49-F238E27FC236}">
                <a16:creationId xmlns:a16="http://schemas.microsoft.com/office/drawing/2014/main" xmlns="" id="{03F88FDF-7083-0172-D317-CA3D5B0C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11913">
            <a:off x="2924670" y="6065175"/>
            <a:ext cx="2795316" cy="37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Нет описания фото.">
            <a:extLst>
              <a:ext uri="{FF2B5EF4-FFF2-40B4-BE49-F238E27FC236}">
                <a16:creationId xmlns:a16="http://schemas.microsoft.com/office/drawing/2014/main" xmlns="" id="{5F9756B3-F919-7A38-F159-2073DA71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48673">
            <a:off x="12048442" y="5953344"/>
            <a:ext cx="2795317" cy="37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41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35F311-8977-63BF-792E-2267FC73D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2BEF234E-9377-E912-E7EA-87B41C8F1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4536" y="5251930"/>
            <a:ext cx="2467864" cy="386870"/>
          </a:xfrm>
        </p:spPr>
        <p:txBody>
          <a:bodyPr>
            <a:normAutofit fontScale="70000" lnSpcReduction="20000"/>
          </a:bodyPr>
          <a:lstStyle/>
          <a:p>
            <a:endParaRPr lang="uk-UA" dirty="0"/>
          </a:p>
        </p:txBody>
      </p:sp>
      <p:pic>
        <p:nvPicPr>
          <p:cNvPr id="13314" name="Picture 2" descr="Нет описания фото.">
            <a:extLst>
              <a:ext uri="{FF2B5EF4-FFF2-40B4-BE49-F238E27FC236}">
                <a16:creationId xmlns:a16="http://schemas.microsoft.com/office/drawing/2014/main" xmlns="" id="{BD38561B-0225-40B1-DCFF-0FF678E5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658"/>
          <a:stretch/>
        </p:blipFill>
        <p:spPr bwMode="auto">
          <a:xfrm>
            <a:off x="4849705" y="7488704"/>
            <a:ext cx="5845390" cy="26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Нет описания фото.">
            <a:extLst>
              <a:ext uri="{FF2B5EF4-FFF2-40B4-BE49-F238E27FC236}">
                <a16:creationId xmlns:a16="http://schemas.microsoft.com/office/drawing/2014/main" xmlns="" id="{7CE7E929-F8A1-C689-17BE-127CB3DB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5522" r="-325" b="12913"/>
          <a:stretch/>
        </p:blipFill>
        <p:spPr bwMode="auto">
          <a:xfrm>
            <a:off x="1301791" y="1932120"/>
            <a:ext cx="4436272" cy="54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Нет описания фото.">
            <a:extLst>
              <a:ext uri="{FF2B5EF4-FFF2-40B4-BE49-F238E27FC236}">
                <a16:creationId xmlns:a16="http://schemas.microsoft.com/office/drawing/2014/main" xmlns="" id="{12EE0F99-961E-DD97-2962-2E9D7C9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4" b="27299"/>
          <a:stretch/>
        </p:blipFill>
        <p:spPr bwMode="auto">
          <a:xfrm>
            <a:off x="11189650" y="6392046"/>
            <a:ext cx="5467670" cy="36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81E5F060-6640-6169-C036-42F6282B748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21919" y="223535"/>
            <a:ext cx="679601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100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  </a:t>
            </a:r>
            <a:r>
              <a:rPr kumimoji="0" lang="uk-UA" altLang="uk-UA" sz="900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  </a:t>
            </a:r>
            <a:r>
              <a:rPr kumimoji="0" lang="uk-UA" altLang="uk-UA" sz="4800" b="1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+mn-lt"/>
                <a:cs typeface="Segoe UI Historic" panose="020B0502040204020203" pitchFamily="34" charset="0"/>
              </a:rPr>
              <a:t>День захисників і захисниць України </a:t>
            </a:r>
            <a:endParaRPr kumimoji="0" lang="uk-UA" altLang="uk-UA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3324" name="Picture 12" descr="🇺🇦">
            <a:extLst>
              <a:ext uri="{FF2B5EF4-FFF2-40B4-BE49-F238E27FC236}">
                <a16:creationId xmlns:a16="http://schemas.microsoft.com/office/drawing/2014/main" xmlns="" id="{E1FFA9A4-C901-DF5B-8C81-E5F5EDE3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88109" y="1479232"/>
            <a:ext cx="45719" cy="1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Зображення, що містить одежа, особа, у приміщенні, Обличчя людин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609149A2-0425-020C-C1A4-EC5B7B4CA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829" y="384744"/>
            <a:ext cx="4180380" cy="5550711"/>
          </a:xfrm>
          <a:prstGeom prst="rect">
            <a:avLst/>
          </a:prstGeom>
        </p:spPr>
      </p:pic>
      <p:pic>
        <p:nvPicPr>
          <p:cNvPr id="9" name="Рисунок 8" descr="Зображення, що містить одежа, у приміщенні, особа, сті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42113ED5-EC2C-83BB-B23A-4E17A0D2A3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315"/>
          <a:stretch/>
        </p:blipFill>
        <p:spPr>
          <a:xfrm>
            <a:off x="7116483" y="384744"/>
            <a:ext cx="4559498" cy="55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7377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стрічка 3">
            <a:extLst>
              <a:ext uri="{FF2B5EF4-FFF2-40B4-BE49-F238E27FC236}">
                <a16:creationId xmlns:a16="http://schemas.microsoft.com/office/drawing/2014/main" xmlns="" id="{8152DFFC-1D32-007B-E629-CA38D97252F4}"/>
              </a:ext>
            </a:extLst>
          </p:cNvPr>
          <p:cNvSpPr/>
          <p:nvPr/>
        </p:nvSpPr>
        <p:spPr>
          <a:xfrm>
            <a:off x="2199740" y="667220"/>
            <a:ext cx="13888520" cy="154164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1A948C-76D3-42C5-1CC3-56FD219AD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520" y="576767"/>
            <a:ext cx="13716000" cy="1424465"/>
          </a:xfrm>
        </p:spPr>
        <p:txBody>
          <a:bodyPr>
            <a:normAutofit/>
          </a:bodyPr>
          <a:lstStyle/>
          <a:p>
            <a:r>
              <a:rPr lang="uk-UA" sz="7200" b="1" dirty="0">
                <a:solidFill>
                  <a:srgbClr val="CCFFFF"/>
                </a:solidFill>
                <a:latin typeface="+mn-lt"/>
              </a:rPr>
              <a:t>Дні Сталої Енергії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AA439C16-49AF-4056-760A-A8D948AA0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2962" y="4815726"/>
            <a:ext cx="1009438" cy="82307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7410" name="Picture 2" descr="Нет описания фото.">
            <a:extLst>
              <a:ext uri="{FF2B5EF4-FFF2-40B4-BE49-F238E27FC236}">
                <a16:creationId xmlns:a16="http://schemas.microsoft.com/office/drawing/2014/main" xmlns="" id="{3E47EA58-6B7E-BBA6-B34E-31C9760F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362" y="2875326"/>
            <a:ext cx="5147276" cy="68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Нет описания фото.">
            <a:extLst>
              <a:ext uri="{FF2B5EF4-FFF2-40B4-BE49-F238E27FC236}">
                <a16:creationId xmlns:a16="http://schemas.microsoft.com/office/drawing/2014/main" xmlns="" id="{F332B813-19A9-3090-3C8A-659F6597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10" y="2875326"/>
            <a:ext cx="5147274" cy="68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Нет описания фото.">
            <a:extLst>
              <a:ext uri="{FF2B5EF4-FFF2-40B4-BE49-F238E27FC236}">
                <a16:creationId xmlns:a16="http://schemas.microsoft.com/office/drawing/2014/main" xmlns="" id="{C320BA2A-0BA2-FCC9-9686-8B049374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6362" y="2875326"/>
            <a:ext cx="5147276" cy="68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852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8203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Олімпійський_тиждень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#</a:t>
            </a:r>
            <a:r>
              <a:rPr lang="ru-RU" b="1" dirty="0" err="1" smtClean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День_фізичної_культури_та_спорту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C8F69-D6BE-227E-3B94-9AD07046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058" y="420914"/>
            <a:ext cx="13716000" cy="1541225"/>
          </a:xfrm>
        </p:spPr>
        <p:txBody>
          <a:bodyPr>
            <a:normAutofit/>
          </a:bodyPr>
          <a:lstStyle/>
          <a:p>
            <a:r>
              <a:rPr lang="ru-RU" sz="4800" b="1" i="0" strike="noStrike" dirty="0" err="1" smtClean="0">
                <a:solidFill>
                  <a:srgbClr val="FFFF00"/>
                </a:solidFill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Олімпійський_тиждень</a:t>
            </a:r>
            <a:r>
              <a:rPr lang="ru-RU" sz="4800" b="0" i="0" dirty="0" smtClean="0">
                <a:solidFill>
                  <a:srgbClr val="FFFF00"/>
                </a:solidFill>
                <a:effectLst/>
                <a:latin typeface="+mn-lt"/>
              </a:rPr>
              <a:t> </a:t>
            </a:r>
            <a:r>
              <a:rPr lang="ru-RU" sz="4800" b="0" i="0" dirty="0">
                <a:solidFill>
                  <a:srgbClr val="FFFF00"/>
                </a:solidFill>
                <a:effectLst/>
                <a:latin typeface="+mn-lt"/>
              </a:rPr>
              <a:t/>
            </a:r>
            <a:br>
              <a:rPr lang="ru-RU" sz="4800" b="0" i="0" dirty="0">
                <a:solidFill>
                  <a:srgbClr val="FFFF00"/>
                </a:solidFill>
                <a:effectLst/>
                <a:latin typeface="+mn-lt"/>
              </a:rPr>
            </a:br>
            <a:r>
              <a:rPr lang="ru-RU" sz="4800" b="1" i="0" strike="noStrike" dirty="0">
                <a:solidFill>
                  <a:srgbClr val="FFFF0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#День_фізичної_культури_та_спорту</a:t>
            </a:r>
            <a:r>
              <a:rPr lang="ru-RU" sz="4800" b="0" i="0" dirty="0">
                <a:solidFill>
                  <a:srgbClr val="FFFF00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FF5D67AE-CDAA-6AFA-F4D4-B57D95891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3588" y="4863636"/>
            <a:ext cx="3358812" cy="77516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8434" name="Picture 2" descr="Нет описания фото.">
            <a:extLst>
              <a:ext uri="{FF2B5EF4-FFF2-40B4-BE49-F238E27FC236}">
                <a16:creationId xmlns:a16="http://schemas.microsoft.com/office/drawing/2014/main" xmlns="" id="{3A52E520-2E8B-BED7-A66F-D449DA2E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7405" y="3261786"/>
            <a:ext cx="4523793" cy="60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Нет описания фото.">
            <a:extLst>
              <a:ext uri="{FF2B5EF4-FFF2-40B4-BE49-F238E27FC236}">
                <a16:creationId xmlns:a16="http://schemas.microsoft.com/office/drawing/2014/main" xmlns="" id="{D86B5098-B2D9-126F-0336-22D6DFBC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804" y="3261786"/>
            <a:ext cx="4388687" cy="58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Нет описания фото.">
            <a:extLst>
              <a:ext uri="{FF2B5EF4-FFF2-40B4-BE49-F238E27FC236}">
                <a16:creationId xmlns:a16="http://schemas.microsoft.com/office/drawing/2014/main" xmlns="" id="{D25AA3F6-6208-9977-D3D6-4498BA70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7619" y="6464013"/>
            <a:ext cx="4827378" cy="36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Нет описания фото.">
            <a:extLst>
              <a:ext uri="{FF2B5EF4-FFF2-40B4-BE49-F238E27FC236}">
                <a16:creationId xmlns:a16="http://schemas.microsoft.com/office/drawing/2014/main" xmlns="" id="{CBD24299-FB46-1912-EEC4-F571BC95C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12"/>
          <a:stretch/>
        </p:blipFill>
        <p:spPr bwMode="auto">
          <a:xfrm>
            <a:off x="6092994" y="2454253"/>
            <a:ext cx="6376629" cy="37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9514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стрічка 1">
            <a:extLst>
              <a:ext uri="{FF2B5EF4-FFF2-40B4-BE49-F238E27FC236}">
                <a16:creationId xmlns:a16="http://schemas.microsoft.com/office/drawing/2014/main" xmlns="" id="{D0F7C20C-B0E0-2CBC-E37C-6AA473E73428}"/>
              </a:ext>
            </a:extLst>
          </p:cNvPr>
          <p:cNvSpPr/>
          <p:nvPr/>
        </p:nvSpPr>
        <p:spPr>
          <a:xfrm>
            <a:off x="2923635" y="420505"/>
            <a:ext cx="11365323" cy="1541645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2" name="Google Shape;192;p14"/>
          <p:cNvSpPr txBox="1"/>
          <p:nvPr/>
        </p:nvSpPr>
        <p:spPr>
          <a:xfrm>
            <a:off x="3761363" y="419100"/>
            <a:ext cx="9942314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Співпраця</a:t>
            </a:r>
            <a:r>
              <a:rPr lang="en-US" sz="6600" b="1" i="0" u="none" strike="noStrike" cap="none" dirty="0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 з </a:t>
            </a:r>
            <a:r>
              <a:rPr lang="en-US" sz="6600" b="1" i="0" u="none" strike="noStrike" cap="none" dirty="0" err="1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батьками</a:t>
            </a:r>
            <a:endParaRPr sz="6600" b="1" i="0" u="none" strike="noStrike" cap="none" dirty="0">
              <a:solidFill>
                <a:srgbClr val="CCFFFF"/>
              </a:solidFill>
              <a:ea typeface="PT Serif"/>
              <a:cs typeface="PT Serif"/>
              <a:sym typeface="PT Serif"/>
            </a:endParaRPr>
          </a:p>
        </p:txBody>
      </p:sp>
      <p:sp>
        <p:nvSpPr>
          <p:cNvPr id="195" name="Google Shape;195;p14"/>
          <p:cNvSpPr/>
          <p:nvPr/>
        </p:nvSpPr>
        <p:spPr>
          <a:xfrm>
            <a:off x="14706600" y="419100"/>
            <a:ext cx="3276600" cy="3086100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C9BD6-95D8-CE1C-4F38-D50DF313C982}"/>
              </a:ext>
            </a:extLst>
          </p:cNvPr>
          <p:cNvSpPr txBox="1"/>
          <p:nvPr/>
        </p:nvSpPr>
        <p:spPr>
          <a:xfrm>
            <a:off x="926723" y="3143488"/>
            <a:ext cx="494067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i="0" dirty="0">
                <a:solidFill>
                  <a:srgbClr val="080809"/>
                </a:solidFill>
                <a:effectLst/>
              </a:rPr>
              <a:t>Акція </a:t>
            </a:r>
          </a:p>
          <a:p>
            <a:pPr algn="ctr"/>
            <a:r>
              <a:rPr lang="uk-UA" sz="4400" b="1" i="0" dirty="0">
                <a:solidFill>
                  <a:srgbClr val="080809"/>
                </a:solidFill>
                <a:effectLst/>
              </a:rPr>
              <a:t>"Теплий збір", організована Громадською організацією «Захист об'єднання волонтерів</a:t>
            </a:r>
            <a:r>
              <a:rPr lang="uk-UA" sz="4400" b="1" dirty="0">
                <a:solidFill>
                  <a:srgbClr val="080809"/>
                </a:solidFill>
              </a:rPr>
              <a:t>»</a:t>
            </a:r>
            <a:endParaRPr lang="uk-UA" sz="2400" b="1" dirty="0"/>
          </a:p>
        </p:txBody>
      </p:sp>
      <p:pic>
        <p:nvPicPr>
          <p:cNvPr id="5" name="Picture 2" descr="Возможно, это изображение текст">
            <a:extLst>
              <a:ext uri="{FF2B5EF4-FFF2-40B4-BE49-F238E27FC236}">
                <a16:creationId xmlns:a16="http://schemas.microsoft.com/office/drawing/2014/main" xmlns="" id="{2F264479-D261-17DD-5290-F77E24A8B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1840" y="2470408"/>
            <a:ext cx="7187118" cy="75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стрічка 4">
            <a:extLst>
              <a:ext uri="{FF2B5EF4-FFF2-40B4-BE49-F238E27FC236}">
                <a16:creationId xmlns:a16="http://schemas.microsoft.com/office/drawing/2014/main" xmlns="" id="{F1EAD86B-634D-2F26-2819-42690F18DCC3}"/>
              </a:ext>
            </a:extLst>
          </p:cNvPr>
          <p:cNvSpPr/>
          <p:nvPr/>
        </p:nvSpPr>
        <p:spPr>
          <a:xfrm>
            <a:off x="596997" y="67195"/>
            <a:ext cx="12103797" cy="2250227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0ECED1-964E-2BD9-BACF-DDDCB0801AAF}"/>
              </a:ext>
            </a:extLst>
          </p:cNvPr>
          <p:cNvSpPr txBox="1"/>
          <p:nvPr/>
        </p:nvSpPr>
        <p:spPr>
          <a:xfrm>
            <a:off x="838200" y="835729"/>
            <a:ext cx="12074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CCFFFF"/>
                </a:solidFill>
              </a:rPr>
              <a:t>Б</a:t>
            </a:r>
            <a:r>
              <a:rPr lang="ru-RU" sz="4800" b="1" i="0" dirty="0" err="1">
                <a:solidFill>
                  <a:srgbClr val="CCFFFF"/>
                </a:solidFill>
                <a:effectLst/>
              </a:rPr>
              <a:t>лагодійний</a:t>
            </a:r>
            <a:r>
              <a:rPr lang="ru-RU" sz="4800" b="1" i="0" dirty="0">
                <a:solidFill>
                  <a:srgbClr val="CCFFFF"/>
                </a:solidFill>
                <a:effectLst/>
              </a:rPr>
              <a:t> ярмарок на </a:t>
            </a:r>
            <a:r>
              <a:rPr lang="ru-RU" sz="4800" b="1" i="0" dirty="0" err="1">
                <a:solidFill>
                  <a:srgbClr val="CCFFFF"/>
                </a:solidFill>
                <a:effectLst/>
              </a:rPr>
              <a:t>підтримку</a:t>
            </a:r>
            <a:r>
              <a:rPr lang="ru-RU" sz="4800" b="1" i="0" dirty="0">
                <a:solidFill>
                  <a:srgbClr val="CCFFFF"/>
                </a:solidFill>
                <a:effectLst/>
              </a:rPr>
              <a:t> ЗСУ</a:t>
            </a:r>
            <a:r>
              <a:rPr lang="ru-RU" b="0" i="0" dirty="0">
                <a:solidFill>
                  <a:srgbClr val="CCFFFF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uk-UA" dirty="0">
              <a:solidFill>
                <a:srgbClr val="CCFFFF"/>
              </a:solidFill>
            </a:endParaRPr>
          </a:p>
        </p:txBody>
      </p:sp>
      <p:sp>
        <p:nvSpPr>
          <p:cNvPr id="202" name="Google Shape;202;p15"/>
          <p:cNvSpPr/>
          <p:nvPr/>
        </p:nvSpPr>
        <p:spPr>
          <a:xfrm>
            <a:off x="13944600" y="495300"/>
            <a:ext cx="3276600" cy="3086100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12290" name="Picture 2" descr="Нет описания фото.">
            <a:extLst>
              <a:ext uri="{FF2B5EF4-FFF2-40B4-BE49-F238E27FC236}">
                <a16:creationId xmlns:a16="http://schemas.microsoft.com/office/drawing/2014/main" xmlns="" id="{3FBC381F-6E3F-B728-C619-9F0B5B82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547" y="6547681"/>
            <a:ext cx="6640301" cy="37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ет описания фото.">
            <a:extLst>
              <a:ext uri="{FF2B5EF4-FFF2-40B4-BE49-F238E27FC236}">
                <a16:creationId xmlns:a16="http://schemas.microsoft.com/office/drawing/2014/main" xmlns="" id="{9C7D270C-548F-39A0-136B-960CFE0B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0302" y="6515343"/>
            <a:ext cx="5344160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ет описания фото.">
            <a:extLst>
              <a:ext uri="{FF2B5EF4-FFF2-40B4-BE49-F238E27FC236}">
                <a16:creationId xmlns:a16="http://schemas.microsoft.com/office/drawing/2014/main" xmlns="" id="{10A03BD8-B7C4-1A38-E713-4DCA01DB6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2" b="16670"/>
          <a:stretch/>
        </p:blipFill>
        <p:spPr bwMode="auto">
          <a:xfrm>
            <a:off x="14157002" y="289560"/>
            <a:ext cx="3158338" cy="57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Нет описания фото.">
            <a:extLst>
              <a:ext uri="{FF2B5EF4-FFF2-40B4-BE49-F238E27FC236}">
                <a16:creationId xmlns:a16="http://schemas.microsoft.com/office/drawing/2014/main" xmlns="" id="{E88EA8BA-CAA1-A7A1-1FED-4E4B182E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77" y="3184063"/>
            <a:ext cx="2853941" cy="50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Нет описания фото.">
            <a:extLst>
              <a:ext uri="{FF2B5EF4-FFF2-40B4-BE49-F238E27FC236}">
                <a16:creationId xmlns:a16="http://schemas.microsoft.com/office/drawing/2014/main" xmlns="" id="{E1714B92-0E7D-E6A4-063E-0F10EAD7E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889" r="21260"/>
          <a:stretch/>
        </p:blipFill>
        <p:spPr bwMode="auto">
          <a:xfrm>
            <a:off x="5409721" y="2607898"/>
            <a:ext cx="5760720" cy="37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13390215" y="118103"/>
            <a:ext cx="4662893" cy="3713358"/>
          </a:xfrm>
          <a:custGeom>
            <a:avLst/>
            <a:gdLst/>
            <a:ahLst/>
            <a:cxnLst/>
            <a:rect l="l" t="t" r="r" b="b"/>
            <a:pathLst>
              <a:path w="4662893" h="3713358" extrusionOk="0">
                <a:moveTo>
                  <a:pt x="0" y="0"/>
                </a:moveTo>
                <a:lnTo>
                  <a:pt x="4662893" y="0"/>
                </a:lnTo>
                <a:lnTo>
                  <a:pt x="4662893" y="3713358"/>
                </a:lnTo>
                <a:lnTo>
                  <a:pt x="0" y="371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1" name="Google Shape;101;p3"/>
          <p:cNvSpPr txBox="1"/>
          <p:nvPr/>
        </p:nvSpPr>
        <p:spPr>
          <a:xfrm>
            <a:off x="2362200" y="294322"/>
            <a:ext cx="11028015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Педагогічне</a:t>
            </a:r>
            <a:r>
              <a:rPr lang="en-US" sz="7800" b="1" i="0" u="none" strike="noStrike" cap="none" dirty="0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en-US" sz="78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кредо</a:t>
            </a:r>
            <a:endParaRPr sz="7800" b="1" i="0" u="none" strike="noStrike" cap="none" dirty="0">
              <a:solidFill>
                <a:schemeClr val="tx1"/>
              </a:solidFill>
              <a:latin typeface="Arial Black" panose="020B0A04020102020204" pitchFamily="34" charset="0"/>
              <a:ea typeface="PT Serif"/>
              <a:cs typeface="PT Serif"/>
              <a:sym typeface="PT Serif"/>
            </a:endParaRPr>
          </a:p>
        </p:txBody>
      </p:sp>
      <p:graphicFrame>
        <p:nvGraphicFramePr>
          <p:cNvPr id="104" name="Google Shape;102;p3">
            <a:extLst>
              <a:ext uri="{FF2B5EF4-FFF2-40B4-BE49-F238E27FC236}">
                <a16:creationId xmlns:a16="http://schemas.microsoft.com/office/drawing/2014/main" xmlns="" id="{B93D6D3A-57BF-957E-6EA8-6A020A7E4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20021223"/>
              </p:ext>
            </p:extLst>
          </p:nvPr>
        </p:nvGraphicFramePr>
        <p:xfrm>
          <a:off x="1189115" y="2311751"/>
          <a:ext cx="13693498" cy="701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перфострічка 15">
            <a:extLst>
              <a:ext uri="{FF2B5EF4-FFF2-40B4-BE49-F238E27FC236}">
                <a16:creationId xmlns:a16="http://schemas.microsoft.com/office/drawing/2014/main" xmlns="" id="{3108C595-F67F-1108-8B9A-83CEEE299F56}"/>
              </a:ext>
            </a:extLst>
          </p:cNvPr>
          <p:cNvSpPr/>
          <p:nvPr/>
        </p:nvSpPr>
        <p:spPr>
          <a:xfrm>
            <a:off x="1200681" y="0"/>
            <a:ext cx="9878799" cy="2250227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889801" y="419101"/>
            <a:ext cx="1064036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Освітній</a:t>
            </a:r>
            <a:r>
              <a:rPr lang="en-US" sz="6000" b="1" i="0" u="none" strike="noStrike" cap="none" dirty="0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 </a:t>
            </a:r>
            <a:r>
              <a:rPr lang="en-US" sz="6000" b="1" i="0" u="none" strike="noStrike" cap="none" dirty="0" err="1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простір</a:t>
            </a:r>
            <a:r>
              <a:rPr lang="en-US" sz="6000" b="1" i="0" u="none" strike="noStrike" cap="none" dirty="0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 </a:t>
            </a:r>
            <a:r>
              <a:rPr lang="en-US" sz="6000" b="1" i="0" u="none" strike="noStrike" cap="none" dirty="0" err="1">
                <a:solidFill>
                  <a:srgbClr val="CCFFFF"/>
                </a:solidFill>
                <a:ea typeface="PT Serif"/>
                <a:cs typeface="PT Serif"/>
                <a:sym typeface="PT Serif"/>
              </a:rPr>
              <a:t>групи</a:t>
            </a:r>
            <a:endParaRPr sz="6000" b="1" i="0" u="none" strike="noStrike" cap="none" dirty="0">
              <a:solidFill>
                <a:srgbClr val="CCFFFF"/>
              </a:solidFill>
              <a:ea typeface="PT Serif"/>
              <a:cs typeface="PT Serif"/>
              <a:sym typeface="PT Serif"/>
            </a:endParaRPr>
          </a:p>
        </p:txBody>
      </p:sp>
      <p:sp>
        <p:nvSpPr>
          <p:cNvPr id="213" name="Google Shape;213;p16"/>
          <p:cNvSpPr/>
          <p:nvPr/>
        </p:nvSpPr>
        <p:spPr>
          <a:xfrm>
            <a:off x="15773400" y="419100"/>
            <a:ext cx="2057400" cy="2438400"/>
          </a:xfrm>
          <a:custGeom>
            <a:avLst/>
            <a:gdLst/>
            <a:ahLst/>
            <a:cxnLst/>
            <a:rect l="l" t="t" r="r" b="b"/>
            <a:pathLst>
              <a:path w="4138286" h="3295581" extrusionOk="0">
                <a:moveTo>
                  <a:pt x="0" y="0"/>
                </a:moveTo>
                <a:lnTo>
                  <a:pt x="4138286" y="0"/>
                </a:lnTo>
                <a:lnTo>
                  <a:pt x="4138286" y="3295581"/>
                </a:lnTo>
                <a:lnTo>
                  <a:pt x="0" y="329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7" name="Рисунок 6" descr="Зображення, що містить у приміщенні, стіна, меблі, рож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D3481794-3232-2EA7-F895-A434DA1F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7048" y="419100"/>
            <a:ext cx="3553472" cy="4718303"/>
          </a:xfrm>
          <a:prstGeom prst="rect">
            <a:avLst/>
          </a:prstGeom>
        </p:spPr>
      </p:pic>
      <p:pic>
        <p:nvPicPr>
          <p:cNvPr id="9" name="Рисунок 8" descr="Зображення, що містить Обличчя людини, у приміщенні, лялька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E3F2ABAB-94D9-8BE0-45B9-78751613D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497" y="2522691"/>
            <a:ext cx="4532023" cy="3413180"/>
          </a:xfrm>
          <a:prstGeom prst="rect">
            <a:avLst/>
          </a:prstGeom>
        </p:spPr>
      </p:pic>
      <p:pic>
        <p:nvPicPr>
          <p:cNvPr id="11" name="Рисунок 10" descr="Зображення, що містить текст, у приміщенні, меблі, стіл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FF0BFE13-9C17-D09B-CFCD-4088286F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2174" y="5976813"/>
            <a:ext cx="5188114" cy="3891086"/>
          </a:xfrm>
          <a:prstGeom prst="rect">
            <a:avLst/>
          </a:prstGeom>
        </p:spPr>
      </p:pic>
      <p:pic>
        <p:nvPicPr>
          <p:cNvPr id="13" name="Рисунок 12" descr="Зображення, що містить у приміщенні, іграшка, стіна, книг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B2D6108A-D8AE-C01D-11DB-5FB84CCA56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816"/>
          <a:stretch/>
        </p:blipFill>
        <p:spPr>
          <a:xfrm>
            <a:off x="1342477" y="6395914"/>
            <a:ext cx="3565760" cy="3891086"/>
          </a:xfrm>
          <a:prstGeom prst="rect">
            <a:avLst/>
          </a:prstGeom>
        </p:spPr>
      </p:pic>
      <p:pic>
        <p:nvPicPr>
          <p:cNvPr id="15" name="Рисунок 14" descr="Зображення, що містить меблі, у приміщенні, Стелаж, полиц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A66E27DA-D0E8-6F82-3BEC-99697915A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7259" y="3185161"/>
            <a:ext cx="4686299" cy="624839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EB85CC-86F9-5D17-307D-71AF6DD81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75D57F35-4593-29D8-97C2-6A0FACAE3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 descr="Зображення, що містить у приміщенні, Дитячі іграшки, стіна, Іграшковий набір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10043E37-A02D-DDCC-165B-CDC2DBCA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3" y="537087"/>
            <a:ext cx="3960864" cy="52811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661A9F-90A8-7CFA-24C0-B9BCA92E3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105" y="362495"/>
            <a:ext cx="3960863" cy="5259237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домашня рослина, стіна, вазо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92495653-616D-FFD0-DC85-7261B4A2A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867" y="690901"/>
            <a:ext cx="4912253" cy="3699541"/>
          </a:xfrm>
          <a:prstGeom prst="rect">
            <a:avLst/>
          </a:prstGeom>
        </p:spPr>
      </p:pic>
      <p:pic>
        <p:nvPicPr>
          <p:cNvPr id="11" name="Рисунок 10" descr="Зображення, що містить у приміщенні, стіна, Дитячі іграшки, фарширован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BC00D746-E7FA-99DB-B03C-A6A671FA9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2296" y="5143500"/>
            <a:ext cx="3695393" cy="4927191"/>
          </a:xfrm>
          <a:prstGeom prst="rect">
            <a:avLst/>
          </a:prstGeom>
        </p:spPr>
      </p:pic>
      <p:pic>
        <p:nvPicPr>
          <p:cNvPr id="13" name="Рисунок 12" descr="Зображення, що містить лялька, у приміщенні, Дитячі іграшки, Набивна іграш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BA527910-AE98-9A1E-27C8-E0E4FDF8E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706" y="6125119"/>
            <a:ext cx="5044828" cy="37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430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C5590C26-C3A4-5575-8AE5-9DF5DD34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90819" y="1468949"/>
            <a:ext cx="27362698" cy="8917047"/>
          </a:xfrm>
        </p:spPr>
        <p:txBody>
          <a:bodyPr/>
          <a:lstStyle/>
          <a:p>
            <a:pPr marL="0" indent="0" algn="ctr">
              <a:buNone/>
            </a:pPr>
            <a:endParaRPr lang="uk-UA" dirty="0"/>
          </a:p>
        </p:txBody>
      </p:sp>
      <p:pic>
        <p:nvPicPr>
          <p:cNvPr id="21506" name="Picture 2" descr="Презентація «Квадратична функція».">
            <a:extLst>
              <a:ext uri="{FF2B5EF4-FFF2-40B4-BE49-F238E27FC236}">
                <a16:creationId xmlns:a16="http://schemas.microsoft.com/office/drawing/2014/main" xmlns="" id="{A59757DB-D7EB-5D47-E317-1D485676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7928" y="806115"/>
            <a:ext cx="11566358" cy="86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928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xmlns="" id="{9CB95732-565A-4D2C-A3AB-CC460C0D38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xmlns="" id="{77F1AF47-AE98-4034-BD91-1976FA4D9C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xmlns="" id="{8EC0EE2B-2029-48DD-893D-F528E651B0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85800" y="12723"/>
            <a:ext cx="5352414" cy="10287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69" name="Freeform: Shape 19468">
            <a:extLst>
              <a:ext uri="{FF2B5EF4-FFF2-40B4-BE49-F238E27FC236}">
                <a16:creationId xmlns:a16="http://schemas.microsoft.com/office/drawing/2014/main" xmlns="" id="{45AE1D08-1ED1-4F59-B42F-4D8EA33DC8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471" name="Rectangle 19470">
            <a:extLst>
              <a:ext uri="{FF2B5EF4-FFF2-40B4-BE49-F238E27FC236}">
                <a16:creationId xmlns:a16="http://schemas.microsoft.com/office/drawing/2014/main" xmlns="" id="{9A79B912-88EA-4640-BDEB-51B3B11A0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239348" y="3989106"/>
            <a:ext cx="6533391" cy="6061113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8FD0B2-BFE6-1887-F430-F524D11F5167}"/>
              </a:ext>
            </a:extLst>
          </p:cNvPr>
          <p:cNvSpPr txBox="1"/>
          <p:nvPr/>
        </p:nvSpPr>
        <p:spPr>
          <a:xfrm>
            <a:off x="993270" y="4293706"/>
            <a:ext cx="4562704" cy="4361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0" u="none" strike="noStrike" cap="none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PT Serif"/>
              </a:rPr>
              <a:t>Відомості</a:t>
            </a:r>
            <a:r>
              <a:rPr lang="en-US" sz="6000" b="1" i="0" u="none" strike="noStrike" cap="none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PT Serif"/>
              </a:rPr>
              <a:t> </a:t>
            </a:r>
            <a:r>
              <a:rPr lang="en-US" sz="6000" b="1" i="0" u="none" strike="noStrike" cap="none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PT Serif"/>
              </a:rPr>
              <a:t>про</a:t>
            </a:r>
            <a:r>
              <a:rPr lang="en-US" sz="6000" b="1" i="0" u="none" strike="noStrike" cap="none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PT Serif"/>
              </a:rPr>
              <a:t> </a:t>
            </a:r>
            <a:r>
              <a:rPr lang="en-US" sz="6000" b="1" i="0" u="none" strike="noStrike" cap="none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PT Serif"/>
              </a:rPr>
              <a:t>освіту</a:t>
            </a:r>
            <a:endParaRPr lang="en-US" sz="6000" b="1" i="0" u="none" strike="noStrike" cap="none" dirty="0">
              <a:solidFill>
                <a:srgbClr val="FFFFFF"/>
              </a:solidFill>
              <a:latin typeface="+mj-lt"/>
              <a:ea typeface="+mj-ea"/>
              <a:cs typeface="+mj-cs"/>
              <a:sym typeface="PT Serif"/>
            </a:endParaRPr>
          </a:p>
        </p:txBody>
      </p:sp>
      <p:pic>
        <p:nvPicPr>
          <p:cNvPr id="5" name="Рисунок 4" descr="Зображення, що містить текст, папір, Паперовий виріб, конвер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B4434FF5-3188-917B-1949-4977FDED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560" y="1127577"/>
            <a:ext cx="5081367" cy="3633177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папір, Паперовий виріб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B835C825-4F75-B76C-8CF9-7EBDF580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1" t="5591" r="3694" b="6523"/>
          <a:stretch/>
        </p:blipFill>
        <p:spPr>
          <a:xfrm>
            <a:off x="12440895" y="1306490"/>
            <a:ext cx="5129299" cy="3454262"/>
          </a:xfrm>
          <a:prstGeom prst="rect">
            <a:avLst/>
          </a:prstGeom>
        </p:spPr>
      </p:pic>
      <p:pic>
        <p:nvPicPr>
          <p:cNvPr id="19458" name="Picture 2" descr="Классный час 1 сентября 2023-2024: темы и сценарии классных часов">
            <a:extLst>
              <a:ext uri="{FF2B5EF4-FFF2-40B4-BE49-F238E27FC236}">
                <a16:creationId xmlns:a16="http://schemas.microsoft.com/office/drawing/2014/main" xmlns="" id="{D342AC74-9EFA-FC08-AADD-6A2BBD017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33" t="13322" r="12442"/>
          <a:stretch/>
        </p:blipFill>
        <p:spPr bwMode="auto">
          <a:xfrm>
            <a:off x="8340212" y="5143500"/>
            <a:ext cx="7791329" cy="43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58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 descr="C:\Users\admin\Downloads\20250304_1046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4858" y="2988905"/>
            <a:ext cx="5332412" cy="7080381"/>
          </a:xfrm>
          <a:prstGeom prst="rect">
            <a:avLst/>
          </a:prstGeom>
          <a:noFill/>
        </p:spPr>
      </p:pic>
      <p:pic>
        <p:nvPicPr>
          <p:cNvPr id="61449" name="Picture 9" descr="C:\Users\admin\Downloads\20250304_1046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4677" y="2394858"/>
            <a:ext cx="5561209" cy="73841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6344" y="563664"/>
            <a:ext cx="10072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9987"/>
              </a:lnSpc>
            </a:pPr>
            <a:r>
              <a:rPr lang="ru-RU" sz="6000" b="1" dirty="0" smtClean="0"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Нагороди та </a:t>
            </a:r>
            <a:r>
              <a:rPr lang="ru-RU" sz="6000" b="1" dirty="0" err="1" smtClean="0"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відзнаки</a:t>
            </a:r>
            <a:r>
              <a:rPr lang="ru-RU" sz="6000" b="1" dirty="0" smtClean="0"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pic>
        <p:nvPicPr>
          <p:cNvPr id="61446" name="Picture 6" descr="C:\Users\admin\Downloads\20250304_1046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485" y="2093274"/>
            <a:ext cx="5355772" cy="7111398"/>
          </a:xfrm>
          <a:prstGeom prst="rect">
            <a:avLst/>
          </a:prstGeom>
          <a:noFill/>
        </p:spPr>
      </p:pic>
      <p:pic>
        <p:nvPicPr>
          <p:cNvPr id="61445" name="Picture 5" descr="C:\Users\admin\Downloads\20250304_1046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47158">
            <a:off x="11385506" y="642622"/>
            <a:ext cx="3560491" cy="2681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C:\Users\admin\Downloads\17410785798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9646" y="1843314"/>
            <a:ext cx="4850353" cy="3444288"/>
          </a:xfrm>
          <a:prstGeom prst="rect">
            <a:avLst/>
          </a:prstGeom>
          <a:noFill/>
        </p:spPr>
      </p:pic>
      <p:pic>
        <p:nvPicPr>
          <p:cNvPr id="39942" name="Picture 6" descr="C:\Users\admin\Downloads\17410785908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537" y="1849401"/>
            <a:ext cx="5447350" cy="3877878"/>
          </a:xfrm>
          <a:prstGeom prst="rect">
            <a:avLst/>
          </a:prstGeom>
          <a:noFill/>
        </p:spPr>
      </p:pic>
      <p:sp>
        <p:nvSpPr>
          <p:cNvPr id="107" name="Google Shape;107;p4"/>
          <p:cNvSpPr/>
          <p:nvPr/>
        </p:nvSpPr>
        <p:spPr>
          <a:xfrm>
            <a:off x="275771" y="0"/>
            <a:ext cx="2484687" cy="1790927"/>
          </a:xfrm>
          <a:custGeom>
            <a:avLst/>
            <a:gdLst/>
            <a:ahLst/>
            <a:cxnLst/>
            <a:rect l="l" t="t" r="r" b="b"/>
            <a:pathLst>
              <a:path w="4271934" h="3402013" extrusionOk="0">
                <a:moveTo>
                  <a:pt x="0" y="0"/>
                </a:moveTo>
                <a:lnTo>
                  <a:pt x="4271934" y="0"/>
                </a:lnTo>
                <a:lnTo>
                  <a:pt x="4271934" y="3402013"/>
                </a:lnTo>
                <a:lnTo>
                  <a:pt x="0" y="3402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11" name="Google Shape;111;p4"/>
          <p:cNvSpPr txBox="1"/>
          <p:nvPr/>
        </p:nvSpPr>
        <p:spPr>
          <a:xfrm>
            <a:off x="3084501" y="294324"/>
            <a:ext cx="144543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Підвищення</a:t>
            </a:r>
            <a:r>
              <a:rPr lang="en-US" sz="7800" b="1" i="0" u="none" strike="noStrike" cap="none" dirty="0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en-US" sz="7800" b="1" i="0" u="none" strike="noStrike" cap="none" dirty="0" err="1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кваліфікації</a:t>
            </a:r>
            <a:r>
              <a:rPr lang="en-US" sz="7800" b="1" i="0" u="none" strike="noStrike" cap="none" dirty="0">
                <a:solidFill>
                  <a:schemeClr val="tx1"/>
                </a:solidFill>
                <a:latin typeface="Arial Black" panose="020B0A04020102020204" pitchFamily="34" charset="0"/>
                <a:ea typeface="PT Serif"/>
                <a:cs typeface="PT Serif"/>
                <a:sym typeface="PT Serif"/>
              </a:rPr>
              <a:t> </a:t>
            </a:r>
            <a:endParaRPr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10915800" y="8902364"/>
            <a:ext cx="73722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Всього</a:t>
            </a:r>
            <a:r>
              <a:rPr lang="uk-UA" sz="3200" b="1" i="0" u="none" strike="noStrike" cap="none" dirty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 </a:t>
            </a:r>
            <a:r>
              <a:rPr lang="en-US" sz="3200" b="1" i="0" u="none" strike="noStrike" cap="none" dirty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– 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1</a:t>
            </a:r>
            <a:r>
              <a:rPr lang="uk-UA" sz="3200" b="1" i="0" u="none" strike="noStrike" cap="none" dirty="0" smtClean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66 год.</a:t>
            </a:r>
            <a:r>
              <a:rPr lang="uk-UA" sz="1050" dirty="0">
                <a:sym typeface="PT Serif"/>
              </a:rPr>
              <a:t> </a:t>
            </a:r>
            <a:endParaRPr lang="uk-UA" sz="1050" dirty="0" smtClean="0">
              <a:sym typeface="PT Serif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 smtClean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підвищення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кваліфікації</a:t>
            </a:r>
            <a:r>
              <a:rPr lang="en-US" sz="3200" b="1" i="0" u="none" strike="noStrike" cap="none" dirty="0">
                <a:solidFill>
                  <a:srgbClr val="000000"/>
                </a:solidFill>
                <a:ea typeface="PT Serif"/>
                <a:cs typeface="PT Serif"/>
                <a:sym typeface="PT Serif"/>
              </a:rPr>
              <a:t> </a:t>
            </a:r>
            <a:endParaRPr sz="1200" dirty="0"/>
          </a:p>
        </p:txBody>
      </p:sp>
      <p:pic>
        <p:nvPicPr>
          <p:cNvPr id="39938" name="Picture 2" descr="C:\Users\admin\Desktop\3333333333333333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66541">
            <a:off x="778170" y="5839665"/>
            <a:ext cx="5324905" cy="3756844"/>
          </a:xfrm>
          <a:prstGeom prst="rect">
            <a:avLst/>
          </a:prstGeom>
          <a:noFill/>
        </p:spPr>
      </p:pic>
      <p:pic>
        <p:nvPicPr>
          <p:cNvPr id="39940" name="Picture 4" descr="C:\Users\admin\Downloads\174107860228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29140" y="5381279"/>
            <a:ext cx="5080001" cy="3443005"/>
          </a:xfrm>
          <a:prstGeom prst="rect">
            <a:avLst/>
          </a:prstGeom>
          <a:noFill/>
        </p:spPr>
      </p:pic>
      <p:pic>
        <p:nvPicPr>
          <p:cNvPr id="39946" name="Picture 10" descr="C:\Users\admin\Downloads\174107855357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94928" y="2026101"/>
            <a:ext cx="4769757" cy="6781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15016791" y="397761"/>
            <a:ext cx="2980187" cy="2373313"/>
          </a:xfrm>
          <a:custGeom>
            <a:avLst/>
            <a:gdLst/>
            <a:ahLst/>
            <a:cxnLst/>
            <a:rect l="l" t="t" r="r" b="b"/>
            <a:pathLst>
              <a:path w="2980187" h="2373313" extrusionOk="0">
                <a:moveTo>
                  <a:pt x="0" y="0"/>
                </a:moveTo>
                <a:lnTo>
                  <a:pt x="2980187" y="0"/>
                </a:lnTo>
                <a:lnTo>
                  <a:pt x="2980187" y="2373312"/>
                </a:lnTo>
                <a:lnTo>
                  <a:pt x="0" y="2373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2050" name="Picture 2" descr="Возможно, это изображение 7 человек, челка и люди учатся">
            <a:extLst>
              <a:ext uri="{FF2B5EF4-FFF2-40B4-BE49-F238E27FC236}">
                <a16:creationId xmlns:a16="http://schemas.microsoft.com/office/drawing/2014/main" xmlns="" id="{B8725F4E-EAF4-3B26-E4B3-AB04FD544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1" t="27605" r="9531" b="19348"/>
          <a:stretch/>
        </p:blipFill>
        <p:spPr bwMode="auto">
          <a:xfrm>
            <a:off x="699476" y="4660491"/>
            <a:ext cx="6245011" cy="48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озможно, это изображение 2 человека и яблоко">
            <a:extLst>
              <a:ext uri="{FF2B5EF4-FFF2-40B4-BE49-F238E27FC236}">
                <a16:creationId xmlns:a16="http://schemas.microsoft.com/office/drawing/2014/main" xmlns="" id="{EE77312E-770A-7825-A569-CE99D0D8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1661" y="4026755"/>
            <a:ext cx="4396863" cy="58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зможно, это изображение 2 человека и люди учатся">
            <a:extLst>
              <a:ext uri="{FF2B5EF4-FFF2-40B4-BE49-F238E27FC236}">
                <a16:creationId xmlns:a16="http://schemas.microsoft.com/office/drawing/2014/main" xmlns="" id="{0F564A24-A2F9-E470-51FE-3E3D7B1F0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4180" y="4439266"/>
            <a:ext cx="4598926" cy="54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6" name="Google Shape;127;p6">
            <a:extLst>
              <a:ext uri="{FF2B5EF4-FFF2-40B4-BE49-F238E27FC236}">
                <a16:creationId xmlns:a16="http://schemas.microsoft.com/office/drawing/2014/main" xmlns="" id="{C3C11924-E1F8-23E8-A7E7-703E1EF8D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87202169"/>
              </p:ext>
            </p:extLst>
          </p:nvPr>
        </p:nvGraphicFramePr>
        <p:xfrm>
          <a:off x="183300" y="0"/>
          <a:ext cx="17603255" cy="386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стрічка 4">
            <a:extLst>
              <a:ext uri="{FF2B5EF4-FFF2-40B4-BE49-F238E27FC236}">
                <a16:creationId xmlns:a16="http://schemas.microsoft.com/office/drawing/2014/main" xmlns="" id="{DEED5F78-35C7-FEDA-6F26-CF34E9525B76}"/>
              </a:ext>
            </a:extLst>
          </p:cNvPr>
          <p:cNvSpPr/>
          <p:nvPr/>
        </p:nvSpPr>
        <p:spPr>
          <a:xfrm>
            <a:off x="3790335" y="67364"/>
            <a:ext cx="11724968" cy="2439862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304800" y="342901"/>
            <a:ext cx="2057400" cy="1828799"/>
          </a:xfrm>
          <a:custGeom>
            <a:avLst/>
            <a:gdLst/>
            <a:ahLst/>
            <a:cxnLst/>
            <a:rect l="l" t="t" r="r" b="b"/>
            <a:pathLst>
              <a:path w="2980187" h="2373313" extrusionOk="0">
                <a:moveTo>
                  <a:pt x="0" y="0"/>
                </a:moveTo>
                <a:lnTo>
                  <a:pt x="2980187" y="0"/>
                </a:lnTo>
                <a:lnTo>
                  <a:pt x="2980187" y="2373312"/>
                </a:lnTo>
                <a:lnTo>
                  <a:pt x="0" y="2373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3074" name="Picture 2" descr="Возможно, это изображение 3 человека, ребенок и текст">
            <a:extLst>
              <a:ext uri="{FF2B5EF4-FFF2-40B4-BE49-F238E27FC236}">
                <a16:creationId xmlns:a16="http://schemas.microsoft.com/office/drawing/2014/main" xmlns="" id="{BFA0CD1F-A220-412C-73D1-953EB6F4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5626" y="2826002"/>
            <a:ext cx="5174498" cy="68993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16 человек">
            <a:extLst>
              <a:ext uri="{FF2B5EF4-FFF2-40B4-BE49-F238E27FC236}">
                <a16:creationId xmlns:a16="http://schemas.microsoft.com/office/drawing/2014/main" xmlns="" id="{B08D1A6B-16FD-1832-A006-E1C0D2E5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41196"/>
            <a:ext cx="5141861" cy="6827717"/>
          </a:xfrm>
          <a:prstGeom prst="flowChartTermina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575984-8F8B-C510-5E13-F37AF9792388}"/>
              </a:ext>
            </a:extLst>
          </p:cNvPr>
          <p:cNvSpPr txBox="1"/>
          <p:nvPr/>
        </p:nvSpPr>
        <p:spPr>
          <a:xfrm>
            <a:off x="4277032" y="561668"/>
            <a:ext cx="114005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0" i="0" dirty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День української жінки.</a:t>
            </a:r>
          </a:p>
          <a:p>
            <a:r>
              <a:rPr lang="uk-UA" sz="4000" dirty="0">
                <a:solidFill>
                  <a:srgbClr val="CCFFFF"/>
                </a:solidFill>
                <a:latin typeface="Arial Black" panose="020B0A04020102020204" pitchFamily="34" charset="0"/>
              </a:rPr>
              <a:t>День народження Лесі Українки</a:t>
            </a:r>
          </a:p>
        </p:txBody>
      </p:sp>
      <p:pic>
        <p:nvPicPr>
          <p:cNvPr id="3078" name="Picture 6" descr="Возможно, это иллюстрация (4 человека и текст)">
            <a:extLst>
              <a:ext uri="{FF2B5EF4-FFF2-40B4-BE49-F238E27FC236}">
                <a16:creationId xmlns:a16="http://schemas.microsoft.com/office/drawing/2014/main" xmlns="" id="{CEA54AA3-085A-A344-BA3C-33B46482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092" y="3001530"/>
            <a:ext cx="4938102" cy="65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oogle Shape;127;p6">
            <a:extLst>
              <a:ext uri="{FF2B5EF4-FFF2-40B4-BE49-F238E27FC236}">
                <a16:creationId xmlns:a16="http://schemas.microsoft.com/office/drawing/2014/main" xmlns="" id="{40CD2E1C-7D24-D3F3-B043-9FE2F34578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72544832"/>
              </p:ext>
            </p:extLst>
          </p:nvPr>
        </p:nvGraphicFramePr>
        <p:xfrm>
          <a:off x="3314874" y="2542196"/>
          <a:ext cx="14668326" cy="217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ерфострічка 7">
            <a:extLst>
              <a:ext uri="{FF2B5EF4-FFF2-40B4-BE49-F238E27FC236}">
                <a16:creationId xmlns:a16="http://schemas.microsoft.com/office/drawing/2014/main" xmlns="" id="{AF650DB9-C67D-146C-976E-8BD633829FC9}"/>
              </a:ext>
            </a:extLst>
          </p:cNvPr>
          <p:cNvSpPr/>
          <p:nvPr/>
        </p:nvSpPr>
        <p:spPr>
          <a:xfrm>
            <a:off x="1371600" y="67364"/>
            <a:ext cx="15795523" cy="2439862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0" y="698405"/>
            <a:ext cx="182880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0" i="0" dirty="0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21 лютого - </a:t>
            </a:r>
            <a:r>
              <a:rPr lang="ru-RU" sz="4400" b="0" i="0" dirty="0" err="1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Міжнародний</a:t>
            </a:r>
            <a:r>
              <a:rPr lang="ru-RU" sz="4400" b="0" i="0" dirty="0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 день </a:t>
            </a:r>
            <a:r>
              <a:rPr lang="ru-RU" sz="4400" b="0" i="0" dirty="0" err="1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рідної</a:t>
            </a:r>
            <a:r>
              <a:rPr lang="ru-RU" sz="4400" b="0" i="0" dirty="0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4400" b="0" i="0" dirty="0" err="1">
                <a:solidFill>
                  <a:srgbClr val="CCECFF"/>
                </a:solidFill>
                <a:effectLst/>
                <a:latin typeface="Arial Black" panose="020B0A04020102020204" pitchFamily="34" charset="0"/>
              </a:rPr>
              <a:t>мови</a:t>
            </a:r>
            <a:endParaRPr sz="3600" b="1" i="0" u="none" strike="noStrike" cap="none" dirty="0">
              <a:solidFill>
                <a:srgbClr val="CCECFF"/>
              </a:solidFill>
              <a:latin typeface="Arial Black" panose="020B0A04020102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02" name="Picture 6" descr="Возможно, это изображение 9 человек, ребенок, дирндль и текст">
            <a:extLst>
              <a:ext uri="{FF2B5EF4-FFF2-40B4-BE49-F238E27FC236}">
                <a16:creationId xmlns:a16="http://schemas.microsoft.com/office/drawing/2014/main" xmlns="" id="{A400ACFD-ECDD-8A24-49DA-00B35FAE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02"/>
          <a:stretch>
            <a:fillRect/>
          </a:stretch>
        </p:blipFill>
        <p:spPr bwMode="auto">
          <a:xfrm>
            <a:off x="2993036" y="5254171"/>
            <a:ext cx="4102100" cy="4858657"/>
          </a:xfrm>
          <a:prstGeom prst="flowChartPunchedCar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Возможно, это изображение 12 человек">
            <a:extLst>
              <a:ext uri="{FF2B5EF4-FFF2-40B4-BE49-F238E27FC236}">
                <a16:creationId xmlns:a16="http://schemas.microsoft.com/office/drawing/2014/main" xmlns="" id="{45983DDC-2169-AC8D-7A46-9EAA803E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058" y="3138268"/>
            <a:ext cx="4300220" cy="5710128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особа, одежа, Обличчя людини, малю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3C378405-BF7E-EDED-28D9-427D1E5E7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3982" y="3138267"/>
            <a:ext cx="3353568" cy="5710129"/>
          </a:xfrm>
          <a:prstGeom prst="flowChartDocument">
            <a:avLst/>
          </a:prstGeom>
        </p:spPr>
      </p:pic>
      <p:pic>
        <p:nvPicPr>
          <p:cNvPr id="7" name="Рисунок 6" descr="Зображення, що містить Обличчя людини, особа, одежа, знімок екра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xmlns="" id="{9D2F91A3-668D-016B-628D-E7A72CC0D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23" y="2897640"/>
            <a:ext cx="4943418" cy="2899959"/>
          </a:xfrm>
          <a:prstGeom prst="flowChartPunchedTape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293</Words>
  <Application>Microsoft Office PowerPoint</Application>
  <PresentationFormat>Произвольный</PresentationFormat>
  <Paragraphs>61</Paragraphs>
  <Slides>32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Aptos</vt:lpstr>
      <vt:lpstr>Times New Roman</vt:lpstr>
      <vt:lpstr>Arial Black</vt:lpstr>
      <vt:lpstr>ADLaM Display</vt:lpstr>
      <vt:lpstr>Aharoni</vt:lpstr>
      <vt:lpstr>Baskerville Old Face</vt:lpstr>
      <vt:lpstr>Calibri</vt:lpstr>
      <vt:lpstr>Aptos Display</vt:lpstr>
      <vt:lpstr>PT Serif</vt:lpstr>
      <vt:lpstr>Segoe UI Historic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Проєкт «Тарілочка зорового харчування»</vt:lpstr>
      <vt:lpstr>Слайд 20</vt:lpstr>
      <vt:lpstr>Слайд 21</vt:lpstr>
      <vt:lpstr>Слайд 22</vt:lpstr>
      <vt:lpstr>Слайд 23</vt:lpstr>
      <vt:lpstr>Слайд 24</vt:lpstr>
      <vt:lpstr>Дні Сталої Енергії</vt:lpstr>
      <vt:lpstr>Слайд 26</vt:lpstr>
      <vt:lpstr>Олімпійський_тиждень  #День_фізичної_культури_та_спорту 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15</cp:revision>
  <dcterms:created xsi:type="dcterms:W3CDTF">2006-08-16T00:00:00Z</dcterms:created>
  <dcterms:modified xsi:type="dcterms:W3CDTF">2025-03-04T09:15:36Z</dcterms:modified>
</cp:coreProperties>
</file>