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81" r:id="rId2"/>
    <p:sldId id="31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12" r:id="rId16"/>
    <p:sldId id="294" r:id="rId17"/>
    <p:sldId id="313" r:id="rId18"/>
    <p:sldId id="295" r:id="rId19"/>
    <p:sldId id="296" r:id="rId20"/>
    <p:sldId id="297" r:id="rId21"/>
    <p:sldId id="300" r:id="rId22"/>
    <p:sldId id="298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ib8a3UUve/oDtj2z+lvpxxdk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1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1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25" name="Google Shape;25;p28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81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81A5"/>
              </a:buClr>
              <a:buSzPts val="4400"/>
              <a:buFont typeface="Calibri"/>
              <a:buNone/>
              <a:defRPr>
                <a:solidFill>
                  <a:srgbClr val="0081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81A5"/>
              </a:buClr>
              <a:buSzPts val="3200"/>
              <a:buChar char="•"/>
              <a:defRPr>
                <a:solidFill>
                  <a:srgbClr val="0081A5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81A5"/>
              </a:buClr>
              <a:buSzPts val="2800"/>
              <a:buChar char="–"/>
              <a:defRPr>
                <a:solidFill>
                  <a:srgbClr val="0081A5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81A5"/>
              </a:buClr>
              <a:buSzPts val="2400"/>
              <a:buChar char="•"/>
              <a:defRPr>
                <a:solidFill>
                  <a:srgbClr val="0081A5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81A5"/>
              </a:buClr>
              <a:buSzPts val="2000"/>
              <a:buChar char="–"/>
              <a:defRPr>
                <a:solidFill>
                  <a:srgbClr val="0081A5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81A5"/>
              </a:buClr>
              <a:buSzPts val="2000"/>
              <a:buChar char="»"/>
              <a:defRPr>
                <a:solidFill>
                  <a:srgbClr val="0081A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81A5"/>
              </a:buClr>
              <a:buSzPts val="4000"/>
              <a:buFont typeface="Calibri"/>
              <a:buNone/>
              <a:defRPr sz="4000" b="1" cap="none">
                <a:solidFill>
                  <a:srgbClr val="0081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81A5"/>
              </a:buClr>
              <a:buSzPts val="2000"/>
              <a:buNone/>
              <a:defRPr sz="2000">
                <a:solidFill>
                  <a:srgbClr val="0081A5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1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81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179512" y="2060848"/>
            <a:ext cx="4320480" cy="409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Char char="•"/>
              <a:defRPr sz="2800">
                <a:solidFill>
                  <a:srgbClr val="F2F2F2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Char char="–"/>
              <a:defRPr sz="2400">
                <a:solidFill>
                  <a:srgbClr val="F2F2F2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Char char="•"/>
              <a:defRPr sz="2000">
                <a:solidFill>
                  <a:srgbClr val="F2F2F2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 sz="1800">
                <a:solidFill>
                  <a:srgbClr val="F2F2F2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Char char="»"/>
              <a:defRPr sz="1800"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4644008" y="2071389"/>
            <a:ext cx="4320480" cy="409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Char char="•"/>
              <a:defRPr sz="2800">
                <a:solidFill>
                  <a:srgbClr val="F2F2F2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Char char="–"/>
              <a:defRPr sz="2400">
                <a:solidFill>
                  <a:srgbClr val="F2F2F2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Char char="•"/>
              <a:defRPr sz="2000">
                <a:solidFill>
                  <a:srgbClr val="F2F2F2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Char char="–"/>
              <a:defRPr sz="1800">
                <a:solidFill>
                  <a:srgbClr val="F2F2F2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Char char="»"/>
              <a:defRPr sz="1800"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6C19"/>
              </a:buClr>
              <a:buSzPts val="4400"/>
              <a:buFont typeface="Calibri"/>
              <a:buNone/>
              <a:defRPr>
                <a:solidFill>
                  <a:srgbClr val="3F6C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DE8D6"/>
              </a:buClr>
              <a:buSzPts val="2000"/>
              <a:buFont typeface="Calibri"/>
              <a:buNone/>
              <a:defRPr sz="2000" b="1">
                <a:solidFill>
                  <a:srgbClr val="5DE8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563888" y="1916832"/>
            <a:ext cx="5111750" cy="435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5DE8D6"/>
              </a:buClr>
              <a:buSzPts val="3200"/>
              <a:buChar char="•"/>
              <a:defRPr sz="3200">
                <a:solidFill>
                  <a:srgbClr val="5DE8D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5DE8D6"/>
              </a:buClr>
              <a:buSzPts val="2800"/>
              <a:buChar char="–"/>
              <a:defRPr sz="2800">
                <a:solidFill>
                  <a:srgbClr val="5DE8D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DE8D6"/>
              </a:buClr>
              <a:buSzPts val="2400"/>
              <a:buChar char="•"/>
              <a:defRPr sz="2400">
                <a:solidFill>
                  <a:srgbClr val="5DE8D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–"/>
              <a:defRPr sz="2000">
                <a:solidFill>
                  <a:srgbClr val="5DE8D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»"/>
              <a:defRPr sz="2000">
                <a:solidFill>
                  <a:srgbClr val="5DE8D6"/>
                </a:solidFill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5DE8D6"/>
              </a:buClr>
              <a:buSzPts val="1400"/>
              <a:buNone/>
              <a:defRPr sz="1400">
                <a:solidFill>
                  <a:srgbClr val="5DE8D6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81A5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81A5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81A5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81A5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DE8D6"/>
              </a:buClr>
              <a:buSzPts val="2000"/>
              <a:buFont typeface="Calibri"/>
              <a:buNone/>
              <a:defRPr sz="2000" b="1">
                <a:solidFill>
                  <a:srgbClr val="5DE8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5DE8D6"/>
              </a:buClr>
              <a:buSzPts val="1400"/>
              <a:buNone/>
              <a:defRPr sz="1400">
                <a:solidFill>
                  <a:srgbClr val="5DE8D6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81A5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81A5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81A5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81A5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6C19"/>
              </a:buClr>
              <a:buSzPts val="4400"/>
              <a:buFont typeface="Calibri"/>
              <a:buNone/>
              <a:defRPr>
                <a:solidFill>
                  <a:srgbClr val="3F6C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2843808" y="-27384"/>
            <a:ext cx="4608512" cy="77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5DE8D6"/>
              </a:buClr>
              <a:buSzPts val="3200"/>
              <a:buChar char="•"/>
              <a:defRPr>
                <a:solidFill>
                  <a:srgbClr val="5DE8D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5DE8D6"/>
              </a:buClr>
              <a:buSzPts val="2800"/>
              <a:buChar char="–"/>
              <a:defRPr>
                <a:solidFill>
                  <a:srgbClr val="5DE8D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DE8D6"/>
              </a:buClr>
              <a:buSzPts val="2400"/>
              <a:buChar char="•"/>
              <a:defRPr>
                <a:solidFill>
                  <a:srgbClr val="5DE8D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–"/>
              <a:defRPr>
                <a:solidFill>
                  <a:srgbClr val="5DE8D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»"/>
              <a:defRPr>
                <a:solidFill>
                  <a:srgbClr val="5DE8D6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DE8D6"/>
              </a:buClr>
              <a:buSzPts val="4400"/>
              <a:buFont typeface="Calibri"/>
              <a:buNone/>
              <a:defRPr>
                <a:solidFill>
                  <a:srgbClr val="5DE8D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5DE8D6"/>
              </a:buClr>
              <a:buSzPts val="3200"/>
              <a:buChar char="•"/>
              <a:defRPr>
                <a:solidFill>
                  <a:srgbClr val="5DE8D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5DE8D6"/>
              </a:buClr>
              <a:buSzPts val="2800"/>
              <a:buChar char="–"/>
              <a:defRPr>
                <a:solidFill>
                  <a:srgbClr val="5DE8D6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DE8D6"/>
              </a:buClr>
              <a:buSzPts val="2400"/>
              <a:buChar char="•"/>
              <a:defRPr>
                <a:solidFill>
                  <a:srgbClr val="5DE8D6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–"/>
              <a:defRPr>
                <a:solidFill>
                  <a:srgbClr val="5DE8D6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DE8D6"/>
              </a:buClr>
              <a:buSzPts val="2000"/>
              <a:buChar char="»"/>
              <a:defRPr>
                <a:solidFill>
                  <a:srgbClr val="5DE8D6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E8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DE8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81A5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81A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81A5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81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81A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81A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81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15" name="Google Shape;15;p2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20688" y="45855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59A88-32BC-596F-16E0-DA235DB8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6FBA13-5D67-6350-D470-B336BCA2D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Обличчя людини, усміш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F01BCE61-F1F2-C297-1DF9-348DC596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9AD64-3FEA-EAD6-8926-675A5A46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7F3859-9A78-1C98-D0B4-02B61EED6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бібліотека, особа, стіл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E22AD-B3DC-255D-ECE0-1ED10546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A0869-FA5C-AD4F-F446-67589CC2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B71ACD-6D3F-12FA-E845-D8DA7F94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дівчинка, Обличчя людин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96F775D-0425-E5CD-C457-0C6AC6ED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22E3-B60A-99B7-BA49-B876DB49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61D429-BB0C-1396-086B-51263DCA0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Обличчя людини, усміш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D9EFF2F8-1D39-7155-CB96-EC52A6E07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F8AE7-E32D-12CF-D3C7-5DF6E5D3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D32A61-2176-8D60-2D7C-6DA397978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у приміщенні, груп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7DF854E-5E06-F88F-13C8-A076C8EA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6367B-CF59-5DA3-E110-622195CF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B6B963-9E1E-1D30-0EA6-8C367C192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у приміщенні, жін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BC45205-2289-4EF9-740E-E44110B8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BA6AE-3FB7-6F89-890B-71FA7042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41CD34-D46D-2852-5331-6A5219AC6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взуття, особа, текс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A774B61-F82E-5958-FD80-F6179CC1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FC1B6-44FC-27B7-87C1-34120D47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09D6E0-DB4E-F335-4A55-539BA1EC9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усмішка, взутт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04BB0CF-4F7D-3A5C-B253-BFF1D8E4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5F0DE-FE9E-96D1-B82E-7ECF52A7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19C1B7-2B05-DBE3-6187-F5F802508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33877-C246-45C6-08BE-D85F5FA0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F1DC7-4277-E497-EB6D-82D017BD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5911D1-327A-D171-7A1B-8E71BBAAD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графічний дизайн, постер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611797F-7750-4C55-F831-4CE1C181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5A54B-F08C-D42C-669D-7CA3321C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8394BA-3C6A-572E-F738-5623D0DBA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текст, Обличчя людини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D24AB5D-7026-919C-A32C-BB468890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01D6-5B2A-D1D5-E1B0-84093450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71DF11-D486-F153-A9C2-AAC9B9824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лист, Шрифт, дизайн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151CA01-9924-4AFD-3D49-641BABB7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B17D-13F0-49BE-1B29-E36E79B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B63F29-F4C2-59AF-1812-1DB6C97D7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чоловік, Обличчя людин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75EA3F8-E550-F8F9-F1DB-4E29801B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5A929-B8C0-EE70-9272-9E2512AA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C66F03C-A79A-A892-1696-41871C7D2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комп’ютер, стіл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8BB4C8F-CB3F-55FF-EB72-307874C1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E6BA-98E7-9140-4989-8E4067FB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401D6-47A1-520A-AB8C-ED9D11F6B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текст, Обличчя людини, хлопчи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7D87DF29-89BD-464D-956B-5363B34C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03" y="0"/>
            <a:ext cx="494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8B7F-68DE-21E0-63F9-04ADD52F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5A4BD-0B4F-ED78-6B48-9A6FF32FE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бличчя людини, особа, у приміщенні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0E056CD-3A41-D247-F259-C6381597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6BEB6-1199-BDE4-2D62-743DB351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88D7DC-B083-2143-1A80-A6D6E53AF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колаж, особа, усміш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E52E883-97C3-9D4F-D8BA-E94F5C22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1BB99-B51A-FB08-E4A7-CB52CA10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9EFD8F-0E92-DD26-584F-A71127C56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колаж, рослина, дівчин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C1178E5-6E1F-9E8F-6A7F-1B8B9E93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B6774-D079-A13B-E45A-5FF0155B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EE9A5E-8997-AE74-B2ED-46E8BA8CC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CD92A1-2EBE-6778-BF46-78B63F91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88EF1-B0EA-8203-ED64-0D3E4049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0E311-11F9-1F33-F442-1131719F2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хлопчик, у приміщенні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E636DA-B0B0-0BFD-58A0-67A5E211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DDAAA-1149-B420-1E15-20019645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403217-62D6-1303-5449-60D02020A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взуття, хлопчик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CD5B61E-1A1F-F409-0C44-F78473BA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0D7B2-CF1A-B2D0-9574-B33CD3B0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60DDF8-6420-B3FF-1B42-D57171CBB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у приміщенні, буди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4A87CF7-AF8E-757E-4B12-75170473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70" y="0"/>
            <a:ext cx="479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2CFCE-EC2D-6880-6BC1-98E6718C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E47839-E9EE-1AA4-A19D-211CCD86F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хлопчик, знімок екра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624CD62-0D2A-4106-D86B-1266BA65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5984-EF7F-D25C-B7D7-5D1FFCDF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428243-D07A-8157-001B-E82871E6E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почерк, Паперовий виріб, лис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2F4D3CA-AB5F-53E4-8CEB-3A8FFE7C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EB50A-CAFE-D935-36E7-E795EE2D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CFB5C-E7F4-534F-A83A-032EAF224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01D9A-583F-D606-A2B2-B4754824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BB728-D974-52C0-DE74-EE8651A1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A7D2B8-D8AA-7D51-2972-BC8CE3DDD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знімок екрана, Обличчя людин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8910640-F95A-84D9-D3FE-3C81165D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D274-93AA-786A-7117-0374209E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9E3137-9DCC-1545-2E86-3992A4684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газета, Веб-сай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660DB4D-BBCF-59C5-B907-F6B0AD72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F5855-9112-28B8-7E22-53938AA0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DBCC83-03CE-4D63-567E-93BE557EE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Зображення, що містить текст, Обличчя людини, іграшка, у приміщенні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A15DA9A-4517-0DA0-5E0B-A01A9C9C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905E6-DB2D-09C6-9E8D-326808F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6A7830-2B76-67CA-82A0-A545064D1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Обличчя людини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DD98715-FD82-DDA9-0A03-8401C94D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77973-B13A-57F5-7700-688F0D03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00F25D-1151-5D28-094F-C830A754D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одежа, особа, знімок екра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0D30B26-3E87-D83D-44CE-A691E13F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587EA-60BA-6DB8-0913-EE2D9857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632EC9-C781-FD47-B315-EC338D49D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одежа, особа, Обличчя людини, жін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17779F3-10B7-014E-4529-2ECC0602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Екран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obstinate</dc:creator>
  <cp:lastModifiedBy>МЕТОДИСТ</cp:lastModifiedBy>
  <cp:revision>2</cp:revision>
  <dcterms:created xsi:type="dcterms:W3CDTF">2018-02-25T09:09:03Z</dcterms:created>
  <dcterms:modified xsi:type="dcterms:W3CDTF">2025-03-01T20:09:54Z</dcterms:modified>
</cp:coreProperties>
</file>