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7" r:id="rId6"/>
    <p:sldId id="268" r:id="rId7"/>
    <p:sldId id="260" r:id="rId8"/>
    <p:sldId id="261" r:id="rId9"/>
    <p:sldId id="262" r:id="rId10"/>
    <p:sldId id="263" r:id="rId11"/>
    <p:sldId id="264" r:id="rId12"/>
    <p:sldId id="266" r:id="rId13"/>
    <p:sldId id="265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E36"/>
    <a:srgbClr val="FF3300"/>
    <a:srgbClr val="15652A"/>
    <a:srgbClr val="BA2A5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-95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1762A-3307-49E0-BBC1-2B98349DCFDD}" type="datetimeFigureOut">
              <a:rPr lang="uk-UA" smtClean="0"/>
              <a:pPr/>
              <a:t>04.03.2025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52A4A-7517-42E2-BA4D-F399FAFF9E2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11881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52A4A-7517-42E2-BA4D-F399FAFF9E2D}" type="slidenum">
              <a:rPr lang="uk-UA" smtClean="0"/>
              <a:pPr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63466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A4E9-3D13-45AE-9FFB-B5DF31150DA6}" type="datetimeFigureOut">
              <a:rPr lang="uk-UA" smtClean="0"/>
              <a:pPr/>
              <a:t>04.03.2025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81E-772A-4D08-A19C-AE45AE6B60A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670058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A4E9-3D13-45AE-9FFB-B5DF31150DA6}" type="datetimeFigureOut">
              <a:rPr lang="uk-UA" smtClean="0"/>
              <a:pPr/>
              <a:t>04.03.2025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81E-772A-4D08-A19C-AE45AE6B60A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03661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A4E9-3D13-45AE-9FFB-B5DF31150DA6}" type="datetimeFigureOut">
              <a:rPr lang="uk-UA" smtClean="0"/>
              <a:pPr/>
              <a:t>04.03.2025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81E-772A-4D08-A19C-AE45AE6B60A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317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A4E9-3D13-45AE-9FFB-B5DF31150DA6}" type="datetimeFigureOut">
              <a:rPr lang="uk-UA" smtClean="0"/>
              <a:pPr/>
              <a:t>04.03.2025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81E-772A-4D08-A19C-AE45AE6B60A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4689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A4E9-3D13-45AE-9FFB-B5DF31150DA6}" type="datetimeFigureOut">
              <a:rPr lang="uk-UA" smtClean="0"/>
              <a:pPr/>
              <a:t>04.03.2025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81E-772A-4D08-A19C-AE45AE6B60A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672406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A4E9-3D13-45AE-9FFB-B5DF31150DA6}" type="datetimeFigureOut">
              <a:rPr lang="uk-UA" smtClean="0"/>
              <a:pPr/>
              <a:t>04.03.2025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81E-772A-4D08-A19C-AE45AE6B60A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45559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A4E9-3D13-45AE-9FFB-B5DF31150DA6}" type="datetimeFigureOut">
              <a:rPr lang="uk-UA" smtClean="0"/>
              <a:pPr/>
              <a:t>04.03.2025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81E-772A-4D08-A19C-AE45AE6B60A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9631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A4E9-3D13-45AE-9FFB-B5DF31150DA6}" type="datetimeFigureOut">
              <a:rPr lang="uk-UA" smtClean="0"/>
              <a:pPr/>
              <a:t>04.03.2025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81E-772A-4D08-A19C-AE45AE6B60A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49114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A4E9-3D13-45AE-9FFB-B5DF31150DA6}" type="datetimeFigureOut">
              <a:rPr lang="uk-UA" smtClean="0"/>
              <a:pPr/>
              <a:t>04.03.2025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81E-772A-4D08-A19C-AE45AE6B60A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779165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A4E9-3D13-45AE-9FFB-B5DF31150DA6}" type="datetimeFigureOut">
              <a:rPr lang="uk-UA" smtClean="0"/>
              <a:pPr/>
              <a:t>04.03.2025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81E-772A-4D08-A19C-AE45AE6B60A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8383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A4E9-3D13-45AE-9FFB-B5DF31150DA6}" type="datetimeFigureOut">
              <a:rPr lang="uk-UA" smtClean="0"/>
              <a:pPr/>
              <a:t>04.03.2025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81E-772A-4D08-A19C-AE45AE6B60A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64530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FA4E9-3D13-45AE-9FFB-B5DF31150DA6}" type="datetimeFigureOut">
              <a:rPr lang="uk-UA" smtClean="0"/>
              <a:pPr/>
              <a:t>04.03.2025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7E81E-772A-4D08-A19C-AE45AE6B60A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848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17" Type="http://schemas.openxmlformats.org/officeDocument/2006/relationships/image" Target="../media/image98.jpeg"/><Relationship Id="rId2" Type="http://schemas.openxmlformats.org/officeDocument/2006/relationships/image" Target="../media/image83.jpeg"/><Relationship Id="rId16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5" Type="http://schemas.openxmlformats.org/officeDocument/2006/relationships/image" Target="../media/image9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91978"/>
            <a:ext cx="4340192" cy="6166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114801" y="1186961"/>
            <a:ext cx="607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</a:t>
            </a:r>
            <a:endParaRPr lang="uk-UA" sz="3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7260" y="2205319"/>
            <a:ext cx="71672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err="1" smtClean="0">
                <a:solidFill>
                  <a:srgbClr val="156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Найибової</a:t>
            </a:r>
            <a:r>
              <a:rPr lang="uk-UA" sz="4400" b="1" i="1" dirty="0" smtClean="0">
                <a:solidFill>
                  <a:srgbClr val="156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4400" b="1" i="1" dirty="0" smtClean="0">
              <a:solidFill>
                <a:srgbClr val="1565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4400" b="1" i="1" dirty="0" smtClean="0">
                <a:solidFill>
                  <a:srgbClr val="156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Ніни </a:t>
            </a:r>
            <a:r>
              <a:rPr lang="uk-UA" sz="4400" b="1" i="1" dirty="0" smtClean="0">
                <a:solidFill>
                  <a:srgbClr val="156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Володимирівни</a:t>
            </a:r>
            <a:endParaRPr lang="uk-UA" sz="4400" b="1" i="1" dirty="0">
              <a:solidFill>
                <a:srgbClr val="1565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3364" y="3777675"/>
            <a:ext cx="6468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ХЗДО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26 «КУЛЬБАБКА»</a:t>
            </a:r>
          </a:p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Хмельницької міської ради</a:t>
            </a:r>
          </a:p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Хмельницької області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5865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BA2A57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52708" y="253243"/>
            <a:ext cx="9286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u="sng" dirty="0" smtClean="0">
                <a:solidFill>
                  <a:srgbClr val="B80E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«Робота з дітьми ВПО»</a:t>
            </a:r>
            <a:endParaRPr lang="uk-UA" sz="4000" b="1" u="sng" dirty="0">
              <a:solidFill>
                <a:srgbClr val="B80E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361" y="728954"/>
            <a:ext cx="2700046" cy="2700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6310" y="3472335"/>
            <a:ext cx="3142129" cy="31421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07" r="9509" b="13060"/>
          <a:stretch/>
        </p:blipFill>
        <p:spPr>
          <a:xfrm>
            <a:off x="8068236" y="1015662"/>
            <a:ext cx="3832411" cy="221313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2364" y="1572413"/>
            <a:ext cx="4378115" cy="43781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760" y="3650876"/>
            <a:ext cx="2985247" cy="298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9692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647" y="-94129"/>
            <a:ext cx="995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 діяльність зі здобувачами освіти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300000">
            <a:off x="236005" y="1202779"/>
            <a:ext cx="2133600" cy="3200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7766" y="554086"/>
            <a:ext cx="2986982" cy="39359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4891" y="4097436"/>
            <a:ext cx="3415124" cy="25549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3" t="9634" r="-1338" b="14363"/>
          <a:stretch/>
        </p:blipFill>
        <p:spPr>
          <a:xfrm>
            <a:off x="2413283" y="571747"/>
            <a:ext cx="3610486" cy="21421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95" t="24136" r="6472" b="6644"/>
          <a:stretch/>
        </p:blipFill>
        <p:spPr>
          <a:xfrm>
            <a:off x="2605609" y="2662386"/>
            <a:ext cx="3153745" cy="18211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6" t="18347" r="4608" b="1569"/>
          <a:stretch/>
        </p:blipFill>
        <p:spPr>
          <a:xfrm rot="-420000">
            <a:off x="51606" y="4617731"/>
            <a:ext cx="2957672" cy="1976454"/>
          </a:xfrm>
          <a:prstGeom prst="rect">
            <a:avLst/>
          </a:prstGeom>
          <a:scene3d>
            <a:camera prst="orthographicFront">
              <a:rot lat="0" lon="21594000" rev="0"/>
            </a:camera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364" y="797503"/>
            <a:ext cx="3028776" cy="3151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8798" y="4353715"/>
            <a:ext cx="2677467" cy="24258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7149" y="4563827"/>
            <a:ext cx="2877599" cy="207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9903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1200000">
            <a:off x="354196" y="1243720"/>
            <a:ext cx="1798732" cy="2388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80000">
            <a:off x="8880604" y="1044077"/>
            <a:ext cx="2523045" cy="2002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9232" y="2538292"/>
            <a:ext cx="2642623" cy="196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80000">
            <a:off x="9605938" y="3607578"/>
            <a:ext cx="2320120" cy="2647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7467" y="908463"/>
            <a:ext cx="2736000" cy="1876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2" t="15733" b="9054"/>
          <a:stretch/>
        </p:blipFill>
        <p:spPr>
          <a:xfrm>
            <a:off x="2424756" y="994599"/>
            <a:ext cx="3125337" cy="2449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0000">
            <a:off x="6295537" y="4540339"/>
            <a:ext cx="3086566" cy="2309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01"/>
          <a:stretch/>
        </p:blipFill>
        <p:spPr>
          <a:xfrm rot="-5460000">
            <a:off x="3487514" y="4664400"/>
            <a:ext cx="1802470" cy="24863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806" r="3095" b="3237"/>
          <a:stretch/>
        </p:blipFill>
        <p:spPr>
          <a:xfrm flipH="1">
            <a:off x="3378843" y="3380551"/>
            <a:ext cx="2959267" cy="16449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29"/>
          <a:stretch/>
        </p:blipFill>
        <p:spPr>
          <a:xfrm>
            <a:off x="-63674" y="3939111"/>
            <a:ext cx="3325159" cy="242406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1815153" y="150125"/>
            <a:ext cx="822959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Художньо-продуктивна діяльність</a:t>
            </a:r>
            <a:endParaRPr lang="uk-UA" sz="4000" b="1" i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243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2013" y="134470"/>
            <a:ext cx="489525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 заняття</a:t>
            </a:r>
            <a:endParaRPr lang="uk-UA" sz="36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22983" y="3980328"/>
            <a:ext cx="2158253" cy="2877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983" y="649283"/>
            <a:ext cx="2003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сніговика»</a:t>
            </a:r>
            <a:endParaRPr lang="uk-UA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983" y="1075764"/>
            <a:ext cx="2092698" cy="2790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5942" y="132504"/>
            <a:ext cx="2026757" cy="20267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67" r="5446" b="18172"/>
          <a:stretch/>
        </p:blipFill>
        <p:spPr>
          <a:xfrm>
            <a:off x="4329953" y="1238228"/>
            <a:ext cx="1884497" cy="22879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65" r="2371" b="10416"/>
          <a:stretch/>
        </p:blipFill>
        <p:spPr>
          <a:xfrm>
            <a:off x="4459053" y="3323130"/>
            <a:ext cx="2135627" cy="17190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78" b="6685"/>
          <a:stretch/>
        </p:blipFill>
        <p:spPr>
          <a:xfrm>
            <a:off x="6387127" y="5054864"/>
            <a:ext cx="1411060" cy="17548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3" b="909"/>
          <a:stretch/>
        </p:blipFill>
        <p:spPr>
          <a:xfrm>
            <a:off x="10073407" y="4411538"/>
            <a:ext cx="2146896" cy="24341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8020" y="4853282"/>
            <a:ext cx="1794347" cy="19923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9232" y="1130534"/>
            <a:ext cx="2005781" cy="25033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22580" y="793728"/>
            <a:ext cx="156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Землі»</a:t>
            </a:r>
            <a:endParaRPr lang="uk-UA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49980" y="4062122"/>
            <a:ext cx="2202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«Роковини пам'яті </a:t>
            </a:r>
          </a:p>
          <a:p>
            <a:pPr algn="ctr"/>
            <a:r>
              <a:rPr lang="uk-UA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Л. Українки»</a:t>
            </a:r>
            <a:endParaRPr lang="uk-UA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15"/>
          <a:stretch/>
        </p:blipFill>
        <p:spPr>
          <a:xfrm>
            <a:off x="6599257" y="3441669"/>
            <a:ext cx="1301024" cy="16131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0597" y="4198866"/>
            <a:ext cx="2112493" cy="24834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5589" y="2096844"/>
            <a:ext cx="2626938" cy="196527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165589" y="1555845"/>
            <a:ext cx="186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«День хустки»</a:t>
            </a:r>
            <a:endParaRPr lang="uk-UA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8532" y="1075764"/>
            <a:ext cx="2087601" cy="174932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5681" y="2817730"/>
            <a:ext cx="2168404" cy="190233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4712" y="4738272"/>
            <a:ext cx="2084857" cy="20848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23003" y="753425"/>
            <a:ext cx="2218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«День вишиванки»</a:t>
            </a:r>
            <a:endParaRPr lang="uk-UA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131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352" y="1148925"/>
            <a:ext cx="3512024" cy="5268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4376" y="975133"/>
            <a:ext cx="3739487" cy="2078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28" t="2985" r="528" b="13831"/>
          <a:stretch/>
        </p:blipFill>
        <p:spPr>
          <a:xfrm>
            <a:off x="3974215" y="3901104"/>
            <a:ext cx="2453882" cy="28387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2691" y="3782943"/>
            <a:ext cx="2315901" cy="30750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9311" y="869701"/>
            <a:ext cx="2853675" cy="20724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2978" y="3782943"/>
            <a:ext cx="2866306" cy="3011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2764" y="3064258"/>
            <a:ext cx="7662675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4000" b="1" i="1" u="sng" dirty="0" smtClean="0">
                <a:solidFill>
                  <a:srgbClr val="1565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марафоні добрих справ</a:t>
            </a:r>
            <a:endParaRPr lang="uk-UA" sz="4000" b="1" i="1" u="sng" dirty="0">
              <a:solidFill>
                <a:srgbClr val="1565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6034" y="450753"/>
            <a:ext cx="2535371" cy="328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762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5939" y="13834"/>
            <a:ext cx="856012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проведенні тематичних тижнів</a:t>
            </a:r>
            <a:endParaRPr lang="uk-UA" sz="3600" b="1" u="sng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282" y="1320331"/>
            <a:ext cx="2573739" cy="25737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143" y="3958080"/>
            <a:ext cx="2634018" cy="2634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6443" y="1320331"/>
            <a:ext cx="2081422" cy="27752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6443" y="4130830"/>
            <a:ext cx="2018925" cy="26919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691" y="1320331"/>
            <a:ext cx="2906617" cy="20146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26" b="1195"/>
          <a:stretch/>
        </p:blipFill>
        <p:spPr>
          <a:xfrm>
            <a:off x="4956104" y="3365808"/>
            <a:ext cx="3150558" cy="17059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50675" y="841131"/>
            <a:ext cx="2805979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«Дні сталої енергії»</a:t>
            </a:r>
            <a:endParaRPr lang="uk-UA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7046" y="3781942"/>
            <a:ext cx="1799216" cy="22707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3771" y="3508182"/>
            <a:ext cx="1991289" cy="32876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37" b="2046"/>
          <a:stretch/>
        </p:blipFill>
        <p:spPr>
          <a:xfrm>
            <a:off x="5099303" y="5152030"/>
            <a:ext cx="2592859" cy="16377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56"/>
          <a:stretch/>
        </p:blipFill>
        <p:spPr>
          <a:xfrm>
            <a:off x="10023771" y="1296537"/>
            <a:ext cx="1991289" cy="21732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2016" y="724175"/>
            <a:ext cx="2374581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«Безпека дорожнього руху»</a:t>
            </a:r>
            <a:endParaRPr lang="uk-UA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77989" y="731263"/>
            <a:ext cx="248923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«Безпека життєдіяльності»</a:t>
            </a:r>
            <a:endParaRPr lang="uk-UA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48716" y="731262"/>
            <a:ext cx="266634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«Поінформованість осіб з ООП»</a:t>
            </a:r>
            <a:endParaRPr lang="uk-UA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10" b="9408"/>
          <a:stretch/>
        </p:blipFill>
        <p:spPr>
          <a:xfrm>
            <a:off x="8061817" y="1254693"/>
            <a:ext cx="1883851" cy="248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5726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69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7660" y="136478"/>
            <a:ext cx="476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 з батьками</a:t>
            </a:r>
            <a:endParaRPr lang="uk-UA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678"/>
          <a:stretch/>
        </p:blipFill>
        <p:spPr>
          <a:xfrm>
            <a:off x="3314131" y="3388926"/>
            <a:ext cx="3007057" cy="1518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156" y="2230948"/>
            <a:ext cx="2977795" cy="2233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6781" y="1160943"/>
            <a:ext cx="2878329" cy="21587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73" r="5441"/>
          <a:stretch/>
        </p:blipFill>
        <p:spPr>
          <a:xfrm>
            <a:off x="87208" y="4579983"/>
            <a:ext cx="3359625" cy="24522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041" b="5943"/>
          <a:stretch/>
        </p:blipFill>
        <p:spPr>
          <a:xfrm>
            <a:off x="6617732" y="1207366"/>
            <a:ext cx="4342349" cy="20471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73"/>
          <a:stretch/>
        </p:blipFill>
        <p:spPr>
          <a:xfrm>
            <a:off x="6250757" y="3679087"/>
            <a:ext cx="2410536" cy="30580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5961" y="3388926"/>
            <a:ext cx="3176151" cy="23821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78" b="20450"/>
          <a:stretch/>
        </p:blipFill>
        <p:spPr>
          <a:xfrm>
            <a:off x="3624181" y="4986618"/>
            <a:ext cx="2449227" cy="19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5147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1940" y="150126"/>
            <a:ext cx="573206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u="sng" dirty="0" smtClean="0">
                <a:solidFill>
                  <a:srgbClr val="BA2A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простір групи</a:t>
            </a:r>
            <a:endParaRPr lang="uk-UA" sz="3200" b="1" u="sng" dirty="0">
              <a:solidFill>
                <a:srgbClr val="BA2A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26"/>
          <a:stretch/>
        </p:blipFill>
        <p:spPr>
          <a:xfrm>
            <a:off x="198523" y="1132765"/>
            <a:ext cx="4701022" cy="307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49"/>
          <a:stretch/>
        </p:blipFill>
        <p:spPr>
          <a:xfrm>
            <a:off x="198523" y="4210153"/>
            <a:ext cx="4701022" cy="2465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325"/>
          <a:stretch/>
        </p:blipFill>
        <p:spPr>
          <a:xfrm>
            <a:off x="5182473" y="2097304"/>
            <a:ext cx="4370959" cy="3398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50626" y="862104"/>
            <a:ext cx="323011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Осередок для дітей з ООП</a:t>
            </a:r>
            <a:endParaRPr lang="uk-UA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9481" y="1389418"/>
            <a:ext cx="253848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Куточок усамітнення</a:t>
            </a:r>
            <a:endParaRPr lang="uk-UA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954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69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548" y="2886278"/>
            <a:ext cx="3346419" cy="332906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86"/>
          <a:stretch/>
        </p:blipFill>
        <p:spPr>
          <a:xfrm>
            <a:off x="3988967" y="313899"/>
            <a:ext cx="3829127" cy="322087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8094" y="2729553"/>
            <a:ext cx="3591434" cy="364251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60267" y="2264684"/>
            <a:ext cx="2710980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Книжковий осередок</a:t>
            </a: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5921" y="2100912"/>
            <a:ext cx="3076186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Природознавчий осередок</a:t>
            </a: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4102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58" b="11345"/>
          <a:stretch/>
        </p:blipFill>
        <p:spPr>
          <a:xfrm>
            <a:off x="8414946" y="3670392"/>
            <a:ext cx="3331341" cy="300250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7478" y="211113"/>
            <a:ext cx="2446276" cy="3248167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20" b="1570"/>
          <a:stretch/>
        </p:blipFill>
        <p:spPr>
          <a:xfrm>
            <a:off x="260085" y="3459280"/>
            <a:ext cx="3469769" cy="3215753"/>
          </a:xfrm>
          <a:prstGeom prst="rect">
            <a:avLst/>
          </a:prstGeom>
          <a:ln>
            <a:solidFill>
              <a:srgbClr val="00B050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82" b="8485"/>
          <a:stretch/>
        </p:blipFill>
        <p:spPr>
          <a:xfrm>
            <a:off x="575991" y="211114"/>
            <a:ext cx="2526961" cy="3065200"/>
          </a:xfrm>
          <a:prstGeom prst="rect">
            <a:avLst/>
          </a:prstGeom>
          <a:ln>
            <a:solidFill>
              <a:srgbClr val="00B0F0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5018" y="1743714"/>
            <a:ext cx="3670394" cy="367039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114476" y="273572"/>
            <a:ext cx="3700936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Осередки ігрової діяльності</a:t>
            </a:r>
            <a:endParaRPr lang="uk-UA" sz="28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234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699648" y="213547"/>
            <a:ext cx="10999694" cy="7782200"/>
          </a:xfrm>
          <a:prstGeom prst="rect">
            <a:avLst/>
          </a:prstGeom>
          <a:ln>
            <a:solidFill>
              <a:srgbClr val="B80E36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00"/>
              </a:spcAft>
            </a:pPr>
            <a:r>
              <a:rPr lang="uk-UA" sz="4000" b="1" u="sng" dirty="0" smtClean="0">
                <a:solidFill>
                  <a:srgbClr val="BA2A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Загальні відомості</a:t>
            </a:r>
            <a:endParaRPr lang="en-AU" sz="4000" b="1" u="sng" dirty="0" smtClean="0">
              <a:solidFill>
                <a:srgbClr val="BA2A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uk-UA" sz="2800" b="1" u="sng" dirty="0" smtClean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Освіта:</a:t>
            </a:r>
            <a:r>
              <a:rPr lang="uk-UA" sz="2800" b="1" dirty="0" smtClean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i="1" dirty="0" smtClean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повна, вища</a:t>
            </a:r>
            <a:r>
              <a:rPr lang="uk-UA" sz="2800" dirty="0" smtClean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uk-UA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 </a:t>
            </a:r>
            <a:r>
              <a:rPr lang="uk-UA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освітньої установи, що закінчила: 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Хмельницька </a:t>
            </a:r>
            <a:r>
              <a:rPr lang="uk-UA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гуманітарно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-педагогічна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академія.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uk-UA" sz="2800" b="1" u="sng" dirty="0" smtClean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Спеціальність:</a:t>
            </a:r>
            <a:r>
              <a:rPr lang="uk-UA" sz="2800" b="1" dirty="0" smtClean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i="1" dirty="0" smtClean="0"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800" i="1" dirty="0" smtClean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Організатор дошкільної освіти. Вихователь дітей дошкільного віку»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uk-UA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Освітньо-кваліфікаційний рівень: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спеціаліст.</a:t>
            </a:r>
            <a:endParaRPr lang="uk-UA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uk-UA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 категорія: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 другої категорії.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uk-UA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Атестація: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2024-2025</a:t>
            </a:r>
            <a:endParaRPr lang="uk-UA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uk-UA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стаж: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8,5 років.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uk-UA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Електронна адреса: </a:t>
            </a:r>
            <a:r>
              <a:rPr lang="en-A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pecerskanina1@gmail.com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00"/>
              </a:spcAft>
            </a:pP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00"/>
              </a:spcAft>
            </a:pPr>
            <a:endParaRPr lang="uk-UA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6771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486" y="689681"/>
            <a:ext cx="2427044" cy="2797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4274" y="812086"/>
            <a:ext cx="2984573" cy="3206240"/>
          </a:xfrm>
          <a:prstGeom prst="rect">
            <a:avLst/>
          </a:prstGeom>
          <a:solidFill>
            <a:schemeClr val="accent4"/>
          </a:solidFill>
          <a:ln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3661" y="812086"/>
            <a:ext cx="2801276" cy="2867160"/>
          </a:xfrm>
          <a:prstGeom prst="rect">
            <a:avLst/>
          </a:prstGeom>
          <a:ln>
            <a:solidFill>
              <a:srgbClr val="00B050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7744" y="3573005"/>
            <a:ext cx="2588853" cy="3199461"/>
          </a:xfrm>
          <a:prstGeom prst="rect">
            <a:avLst/>
          </a:prstGeom>
          <a:ln>
            <a:solidFill>
              <a:srgbClr val="FF3300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89"/>
          <a:stretch/>
        </p:blipFill>
        <p:spPr>
          <a:xfrm>
            <a:off x="7768861" y="3848199"/>
            <a:ext cx="3156220" cy="2838734"/>
          </a:xfrm>
          <a:prstGeom prst="rect">
            <a:avLst/>
          </a:prstGeom>
          <a:ln>
            <a:solidFill>
              <a:srgbClr val="FF3300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16" b="10486"/>
          <a:stretch/>
        </p:blipFill>
        <p:spPr>
          <a:xfrm>
            <a:off x="4277887" y="4189393"/>
            <a:ext cx="3214733" cy="2497540"/>
          </a:xfrm>
          <a:prstGeom prst="rect">
            <a:avLst/>
          </a:prstGeom>
          <a:ln>
            <a:solidFill>
              <a:srgbClr val="FFC000"/>
            </a:solidFill>
          </a:ln>
          <a:scene3d>
            <a:camera prst="perspectiveRight"/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3190124" y="179354"/>
            <a:ext cx="5390258" cy="461665"/>
          </a:xfrm>
          <a:prstGeom prst="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uk-UA" sz="2400" b="1" u="sng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Осередки для сюжетно-рольових ігор</a:t>
            </a:r>
            <a:endParaRPr lang="uk-UA" sz="2400" b="1" u="sng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99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061" y="177420"/>
            <a:ext cx="3453566" cy="4585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3817" y="1087493"/>
            <a:ext cx="3924496" cy="52109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83"/>
          <a:stretch/>
        </p:blipFill>
        <p:spPr>
          <a:xfrm>
            <a:off x="8279790" y="1603612"/>
            <a:ext cx="3086100" cy="5254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2752" y="235547"/>
            <a:ext cx="469483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Ігровий майданчик</a:t>
            </a:r>
            <a:endParaRPr lang="uk-UA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352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9447" y="1"/>
            <a:ext cx="7807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кваліфікації</a:t>
            </a:r>
          </a:p>
          <a:p>
            <a:pPr algn="ctr"/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кількість годин – 240 год.</a:t>
            </a:r>
            <a:endParaRPr lang="uk-UA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6959" y="1356603"/>
            <a:ext cx="2739992" cy="1952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14" y="32095"/>
            <a:ext cx="2055348" cy="3101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0339" y="1356603"/>
            <a:ext cx="2795531" cy="200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9188" y="3133661"/>
            <a:ext cx="2708252" cy="1532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5652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80579" y="148679"/>
            <a:ext cx="2040632" cy="2984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8628" y="2529236"/>
            <a:ext cx="1865376" cy="2581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A2A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9117" y="4983719"/>
            <a:ext cx="2241005" cy="1607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921" y="3364144"/>
            <a:ext cx="1916093" cy="2803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4276" y="1356602"/>
            <a:ext cx="2399588" cy="1835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9840" y="3499647"/>
            <a:ext cx="2194271" cy="3050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1486" y="3857237"/>
            <a:ext cx="2135180" cy="2917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4606" y="4817196"/>
            <a:ext cx="2646332" cy="1812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00500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0506" y="0"/>
            <a:ext cx="8861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Мої нагороди</a:t>
            </a:r>
            <a:endParaRPr lang="uk-UA" sz="4400" b="1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27" y="3429000"/>
            <a:ext cx="2856966" cy="315709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5068" y="322727"/>
            <a:ext cx="3323664" cy="3884053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2" t="6955" r="3083" b="917"/>
          <a:stretch/>
        </p:blipFill>
        <p:spPr>
          <a:xfrm>
            <a:off x="6319953" y="3995268"/>
            <a:ext cx="3691751" cy="281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5" t="2026" r="4634" b="1733"/>
          <a:stretch/>
        </p:blipFill>
        <p:spPr>
          <a:xfrm>
            <a:off x="3317651" y="3438220"/>
            <a:ext cx="2962126" cy="355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0034" y="785806"/>
            <a:ext cx="4205034" cy="271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707" y="394887"/>
            <a:ext cx="3805517" cy="2895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94953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968220" y="0"/>
            <a:ext cx="6255559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 напрацювання</a:t>
            </a:r>
            <a:endParaRPr lang="uk-UA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02" y="1124262"/>
            <a:ext cx="2777325" cy="2901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6527" y="737865"/>
            <a:ext cx="2635412" cy="3522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90" y="4369633"/>
            <a:ext cx="2899018" cy="2049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9586" y="2803264"/>
            <a:ext cx="2594010" cy="1833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3370" y="4369633"/>
            <a:ext cx="2488367" cy="2488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7390" y="3698823"/>
            <a:ext cx="3546031" cy="3102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27" r="2639" b="2097"/>
          <a:stretch/>
        </p:blipFill>
        <p:spPr>
          <a:xfrm>
            <a:off x="5455975" y="809469"/>
            <a:ext cx="3882897" cy="283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3108" y="522312"/>
            <a:ext cx="3048892" cy="228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8442" y="4290532"/>
            <a:ext cx="2103824" cy="2517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980248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130" y="530510"/>
            <a:ext cx="10305740" cy="5796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26234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7576"/>
            <a:ext cx="9654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методичних формах роботи</a:t>
            </a:r>
          </a:p>
          <a:p>
            <a:pPr algn="ctr"/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 ХМР «ЦПРПП»</a:t>
            </a:r>
            <a:endParaRPr lang="uk-UA" sz="4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501" y="1417568"/>
            <a:ext cx="3684880" cy="2522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4691" y="1431015"/>
            <a:ext cx="2224368" cy="5109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3" t="4256" r="5206" b="18883"/>
          <a:stretch/>
        </p:blipFill>
        <p:spPr>
          <a:xfrm>
            <a:off x="7523680" y="843255"/>
            <a:ext cx="2807420" cy="3096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2" t="7696" b="8580"/>
          <a:stretch/>
        </p:blipFill>
        <p:spPr>
          <a:xfrm>
            <a:off x="282387" y="4491317"/>
            <a:ext cx="3556399" cy="1842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3" t="11330" r="3179" b="21752"/>
          <a:stretch/>
        </p:blipFill>
        <p:spPr>
          <a:xfrm>
            <a:off x="7070912" y="4128247"/>
            <a:ext cx="4639235" cy="2541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50734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9482" y="94131"/>
            <a:ext cx="88619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b="1" u="sng" dirty="0" smtClean="0">
                <a:solidFill>
                  <a:srgbClr val="B80E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</a:t>
            </a:r>
          </a:p>
          <a:p>
            <a:pPr algn="ctr"/>
            <a:r>
              <a:rPr lang="uk-UA" sz="4000" b="1" u="sng" dirty="0" smtClean="0">
                <a:solidFill>
                  <a:srgbClr val="B80E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методичних формах роботи закладу</a:t>
            </a:r>
            <a:endParaRPr lang="uk-UA" sz="4000" b="1" u="sng" dirty="0">
              <a:solidFill>
                <a:srgbClr val="B80E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964" y="1707776"/>
            <a:ext cx="2689412" cy="174734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0855" y="1511702"/>
            <a:ext cx="1811129" cy="241483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523" y="3663941"/>
            <a:ext cx="2257810" cy="299792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5522" y="1511702"/>
            <a:ext cx="2235187" cy="396925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3657" y="1700670"/>
            <a:ext cx="4145394" cy="233178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98" b="729"/>
          <a:stretch/>
        </p:blipFill>
        <p:spPr>
          <a:xfrm>
            <a:off x="8073224" y="4315554"/>
            <a:ext cx="3739472" cy="207252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3421" y="4195892"/>
            <a:ext cx="3503114" cy="246597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158926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1012" y="11967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1295" y="0"/>
            <a:ext cx="104349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</a:t>
            </a:r>
          </a:p>
          <a:p>
            <a:pPr algn="ctr"/>
            <a:r>
              <a:rPr lang="uk-UA" sz="3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 майстерності </a:t>
            </a:r>
          </a:p>
          <a:p>
            <a:pPr algn="ctr"/>
            <a:r>
              <a:rPr lang="uk-UA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(18.02.2025 р.)</a:t>
            </a:r>
            <a:endParaRPr lang="uk-UA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24" t="13216" b="441"/>
          <a:stretch/>
        </p:blipFill>
        <p:spPr>
          <a:xfrm>
            <a:off x="1061425" y="655781"/>
            <a:ext cx="2048436" cy="26356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8780" y="1635316"/>
            <a:ext cx="1828802" cy="24384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37" t="1" r="5898" b="51199"/>
          <a:stretch/>
        </p:blipFill>
        <p:spPr>
          <a:xfrm>
            <a:off x="120093" y="3429000"/>
            <a:ext cx="2306731" cy="29039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608" r="50065" b="392"/>
          <a:stretch/>
        </p:blipFill>
        <p:spPr>
          <a:xfrm>
            <a:off x="9120052" y="576493"/>
            <a:ext cx="2971800" cy="29756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70" r="54379" b="54706"/>
          <a:stretch/>
        </p:blipFill>
        <p:spPr>
          <a:xfrm>
            <a:off x="5299128" y="1846495"/>
            <a:ext cx="3650171" cy="22220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21" t="50784" r="5164" b="6471"/>
          <a:stretch/>
        </p:blipFill>
        <p:spPr>
          <a:xfrm>
            <a:off x="9331836" y="3739361"/>
            <a:ext cx="2689412" cy="2931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7859" y="4128675"/>
            <a:ext cx="3137549" cy="23472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27"/>
          <a:stretch/>
        </p:blipFill>
        <p:spPr>
          <a:xfrm>
            <a:off x="2461294" y="4165887"/>
            <a:ext cx="3532095" cy="20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51834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202</Words>
  <Application>Microsoft Office PowerPoint</Application>
  <PresentationFormat>Произвольный</PresentationFormat>
  <Paragraphs>52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1</dc:creator>
  <cp:lastModifiedBy>Пользователь Windows</cp:lastModifiedBy>
  <cp:revision>67</cp:revision>
  <dcterms:created xsi:type="dcterms:W3CDTF">2025-03-02T17:19:37Z</dcterms:created>
  <dcterms:modified xsi:type="dcterms:W3CDTF">2025-03-04T14:52:59Z</dcterms:modified>
</cp:coreProperties>
</file>