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sldIdLst>
    <p:sldId id="282" r:id="rId2"/>
    <p:sldId id="283" r:id="rId3"/>
    <p:sldId id="284" r:id="rId4"/>
    <p:sldId id="285" r:id="rId5"/>
    <p:sldId id="286" r:id="rId6"/>
    <p:sldId id="287" r:id="rId7"/>
    <p:sldId id="331" r:id="rId8"/>
    <p:sldId id="333" r:id="rId9"/>
    <p:sldId id="334" r:id="rId10"/>
    <p:sldId id="288" r:id="rId11"/>
    <p:sldId id="323" r:id="rId12"/>
    <p:sldId id="324" r:id="rId13"/>
    <p:sldId id="325" r:id="rId14"/>
    <p:sldId id="326" r:id="rId15"/>
    <p:sldId id="328" r:id="rId16"/>
    <p:sldId id="335" r:id="rId17"/>
    <p:sldId id="275" r:id="rId18"/>
    <p:sldId id="276" r:id="rId19"/>
    <p:sldId id="329" r:id="rId20"/>
    <p:sldId id="294" r:id="rId21"/>
    <p:sldId id="291" r:id="rId22"/>
    <p:sldId id="300" r:id="rId23"/>
    <p:sldId id="307" r:id="rId24"/>
    <p:sldId id="311" r:id="rId25"/>
  </p:sldIdLst>
  <p:sldSz cx="12192000" cy="6858000"/>
  <p:notesSz cx="6858000" cy="9144000"/>
  <p:defaultTextStyle>
    <a:defPPr>
      <a:defRPr lang="en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67638" autoAdjust="0"/>
  </p:normalViewPr>
  <p:slideViewPr>
    <p:cSldViewPr snapToGrid="0">
      <p:cViewPr varScale="1">
        <p:scale>
          <a:sx n="31" d="100"/>
          <a:sy n="31" d="100"/>
        </p:scale>
        <p:origin x="48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883B92-3E1D-472D-8714-9C65ADFD96B1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ABDEEA-20A4-451F-A8DD-700FD53737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726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F2CE6-CBEB-463E-81AD-5CB83B6EE1A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45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ABDEEA-20A4-451F-A8DD-700FD537374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954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ABDEEA-20A4-451F-A8DD-700FD537374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015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ABDEEA-20A4-451F-A8DD-700FD5373744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385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88B03-B195-2C48-9E0B-9160E88DCF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9543AF-5566-9D41-A154-583C984594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4180C-FBD6-AE42-B288-249A8B470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15188-82BA-40D1-A3C1-29358C33B125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E3657E-3341-EB48-94AB-B2BE6229D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063EE-7025-4948-BB20-22BB0E206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66DB-88BC-43D2-B20D-3835FF85868C}" type="slidenum">
              <a:rPr lang="ru-RU" smtClean="0"/>
              <a:t>‹#›</a:t>
            </a:fld>
            <a:endParaRPr lang="ru-RU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68264C9-78DE-C04B-B34A-FBD163CBD0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7581229 w 12192000"/>
              <a:gd name="connsiteY5" fmla="*/ 1916519 h 6858000"/>
              <a:gd name="connsiteX6" fmla="*/ 7316085 w 12192000"/>
              <a:gd name="connsiteY6" fmla="*/ 4751519 h 6858000"/>
              <a:gd name="connsiteX7" fmla="*/ 10128036 w 12192000"/>
              <a:gd name="connsiteY7" fmla="*/ 5014508 h 6858000"/>
              <a:gd name="connsiteX8" fmla="*/ 10393181 w 12192000"/>
              <a:gd name="connsiteY8" fmla="*/ 2179507 h 6858000"/>
              <a:gd name="connsiteX9" fmla="*/ 7581229 w 12192000"/>
              <a:gd name="connsiteY9" fmla="*/ 191651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7581229" y="1916519"/>
                </a:moveTo>
                <a:lnTo>
                  <a:pt x="7316085" y="4751519"/>
                </a:lnTo>
                <a:lnTo>
                  <a:pt x="10128036" y="5014508"/>
                </a:lnTo>
                <a:lnTo>
                  <a:pt x="10393181" y="2179507"/>
                </a:lnTo>
                <a:lnTo>
                  <a:pt x="7581229" y="191651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00788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B2175-34F0-F647-A5F4-81B871A43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62E336-3715-8E4C-8AB5-600B27C13D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DA0028-72E6-5544-8146-B8753743F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15188-82BA-40D1-A3C1-29358C33B125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B9136-DE15-AC4F-88FF-1C1866B73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632202-32F9-754F-A17C-67057CB10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66DB-88BC-43D2-B20D-3835FF8586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081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26E91D-2B7E-2446-973C-29FC6DE29E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5090F5-9E09-B445-9F77-B5E89AD6F0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38B32-AFAC-D042-857C-F61745681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15188-82BA-40D1-A3C1-29358C33B125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B9C80B-AA95-E048-8A7C-D4EE6B129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A661E-02AD-9F4E-8A08-2FC9842CE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66DB-88BC-43D2-B20D-3835FF8586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108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87744-205D-EE4D-A40D-720388D6C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F3CC5-B696-1F43-9E44-6C82F7002E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F49BE-0EFF-7F4D-A812-462FAAB9B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15188-82BA-40D1-A3C1-29358C33B125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08C35-AE71-744A-9006-245E2B14E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E7CDE-118A-6941-B5F2-7872840D9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66DB-88BC-43D2-B20D-3835FF8586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524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9FA6A-E7BF-C544-905F-9B0238A6B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023A68-31E3-5144-BB1F-485C4974E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29A89-4536-E342-8E88-B6155246A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15188-82BA-40D1-A3C1-29358C33B125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CD378E-C7EB-0644-AC20-6C75E2DEA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5EED8-3E08-5C49-BAE3-A43EB3AA4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66DB-88BC-43D2-B20D-3835FF8586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227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84F2E-5FE2-D142-A5B6-FB86EDE55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DFC60-667F-BE40-9658-13171FE315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3930A3-BDB4-C148-87B8-0C430D6D7F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F24A13-7B6A-5241-9F6A-4A7587FAD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15188-82BA-40D1-A3C1-29358C33B125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B6B23D-1E2A-1645-9B0B-AB92E2133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FEAB52-F622-E54C-AD53-39FAF64D4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66DB-88BC-43D2-B20D-3835FF8586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220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383E8-4BB2-0B4E-89F6-59BF032E9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741F9A-3054-0041-9323-07B2DC0BDA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266EB3-BFEC-FE4E-B089-4B747F150A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8488AE-6EA4-B04A-9ADF-E90DECB2AE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26E3BE-BF5F-8643-9FDA-281ACAFDED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9333F7-1118-CF4D-B8F0-1E343BB9D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15188-82BA-40D1-A3C1-29358C33B125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22C40E-A618-0541-9437-2FB43698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3A425F-F8FC-BE46-B15B-8F172B31C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66DB-88BC-43D2-B20D-3835FF8586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92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20CA8-845B-1143-A164-AA3FA609B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9C4D03-DBAC-5E40-A49F-8A298EAD2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15188-82BA-40D1-A3C1-29358C33B125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C2E930-7575-1443-9CF4-DE558A6F0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E636E2-E156-E44F-81B7-B0CB6752A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66DB-88BC-43D2-B20D-3835FF8586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50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5E7A55-2CC9-E64E-A22F-FA76F4161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15188-82BA-40D1-A3C1-29358C33B125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9C479A-0934-5248-BD4E-39D40A769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CB7A59-23B7-F346-9640-9D14A8A6B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66DB-88BC-43D2-B20D-3835FF8586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901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A9374-EA7C-9F4F-AE72-FD9705EF4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F2870-85B1-7247-890F-7F6ED451F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68210C-A7A6-FE4E-8E46-1294A27CB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F0989C-9B11-C948-B206-84695901C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15188-82BA-40D1-A3C1-29358C33B125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AD8CE0-2E84-F049-BF09-0CAEBB9B7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56D3E5-C0B3-8048-A52F-3EB40A5C6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66DB-88BC-43D2-B20D-3835FF8586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283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6BFC5-3EF5-AD41-89B9-656FE3E8A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002C6E-BBB8-1046-AFEC-8C2CE71A22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D6C615-2A58-0B40-BDB4-B6C3CE0F97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B61A0F-43EE-AA4B-862B-5E235AD6C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15188-82BA-40D1-A3C1-29358C33B125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781B69-6EF9-4E42-8602-648905E42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37159A-E534-0640-86CA-15D4FCD77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66DB-88BC-43D2-B20D-3835FF8586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949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94D062-B374-194E-98AD-11BBEF7A9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CCBBCC-BEC6-DC43-9840-CC8BD3B16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5F085C-392C-BC4B-9559-A1DF26B110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F15188-82BA-40D1-A3C1-29358C33B125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2FBCE-C8F8-6F4E-AEF0-9670ECD72E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84EAD3-DD78-4644-93A2-E257069E82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066DB-88BC-43D2-B20D-3835FF85868C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01F6B9-5CFA-9640-B1AB-C9B3DE15394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490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43893" y="0"/>
            <a:ext cx="9144000" cy="710870"/>
          </a:xfrm>
        </p:spPr>
        <p:txBody>
          <a:bodyPr>
            <a:normAutofit/>
          </a:bodyPr>
          <a:lstStyle/>
          <a:p>
            <a:r>
              <a:rPr lang="uk-UA" sz="3600" dirty="0" smtClean="0">
                <a:solidFill>
                  <a:srgbClr val="0070C0"/>
                </a:solidFill>
                <a:latin typeface="Georgia" panose="02040502050405020303" pitchFamily="18" charset="0"/>
              </a:rPr>
              <a:t>Портфоліо</a:t>
            </a:r>
            <a:endParaRPr lang="ru-RU" sz="3600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0474" y="1931362"/>
            <a:ext cx="5104014" cy="167917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Івахненко</a:t>
            </a:r>
            <a:r>
              <a:rPr lang="uk-UA" sz="32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</a:p>
          <a:p>
            <a:r>
              <a:rPr lang="uk-UA" sz="32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Ольги  Павлівни</a:t>
            </a:r>
          </a:p>
          <a:p>
            <a:r>
              <a:rPr lang="uk-UA" sz="32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вихователя ХЗДО №26 «Кульбабка»</a:t>
            </a:r>
            <a:endParaRPr lang="ru-RU" sz="32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Минус 2"/>
          <p:cNvSpPr/>
          <p:nvPr/>
        </p:nvSpPr>
        <p:spPr>
          <a:xfrm>
            <a:off x="3462363" y="4831026"/>
            <a:ext cx="2038106" cy="2184969"/>
          </a:xfrm>
          <a:prstGeom prst="mathMinu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2025 р.</a:t>
            </a:r>
            <a:endParaRPr lang="ru-RU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506" y="1213658"/>
            <a:ext cx="5935072" cy="528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60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915" y="-1005840"/>
            <a:ext cx="12161245" cy="2696529"/>
          </a:xfrm>
        </p:spPr>
        <p:txBody>
          <a:bodyPr>
            <a:norm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          </a:t>
            </a:r>
            <a:r>
              <a:rPr lang="uk-UA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Дидактична скарбничка</a:t>
            </a:r>
            <a:endParaRPr lang="ru-RU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64" y="690112"/>
            <a:ext cx="6022131" cy="64711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721" y="682864"/>
            <a:ext cx="6274280" cy="647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5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51" y="572294"/>
            <a:ext cx="5331124" cy="628570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68" y="572294"/>
            <a:ext cx="62915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60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4"/>
            <a:ext cx="5676179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180" y="365124"/>
            <a:ext cx="6515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533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203767" cy="685799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66" y="149629"/>
            <a:ext cx="69882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219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88625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624" y="0"/>
            <a:ext cx="7481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220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18565" y="365124"/>
            <a:ext cx="11891683" cy="1325563"/>
          </a:xfrm>
        </p:spPr>
        <p:txBody>
          <a:bodyPr/>
          <a:lstStyle/>
          <a:p>
            <a:r>
              <a:rPr lang="uk-UA" dirty="0" smtClean="0">
                <a:solidFill>
                  <a:srgbClr val="00B050"/>
                </a:solidFill>
              </a:rPr>
              <a:t>                       Осередки групи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014" y="1690689"/>
            <a:ext cx="3640078" cy="51673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591" y="1539607"/>
            <a:ext cx="4693023" cy="53183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597" y="1690687"/>
            <a:ext cx="3769252" cy="516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401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00B050"/>
                </a:solidFill>
              </a:rPr>
              <a:t>Творча майстерня 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" name="Объект 6" descr="449925469_1532852993969805_8821744988709843752_n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97084" y="1358178"/>
            <a:ext cx="7597832" cy="575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80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72308"/>
            <a:ext cx="10515600" cy="500465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 descr="maxresdefault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30387" y="2227811"/>
            <a:ext cx="3097876" cy="29588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923" y="0"/>
            <a:ext cx="3936077" cy="67291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628" y="0"/>
            <a:ext cx="47108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7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964" y="203171"/>
            <a:ext cx="4239490" cy="665482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2" y="315884"/>
            <a:ext cx="3574473" cy="66548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673" y="315884"/>
            <a:ext cx="3574473" cy="654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66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55" y="0"/>
            <a:ext cx="4710544" cy="6858001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572000" cy="70325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858" y="-1"/>
            <a:ext cx="4106487" cy="703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98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00B0F0"/>
                </a:solidFill>
              </a:rPr>
              <a:t>Загальні відомості про педагога: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Дата народження – 02. 05. 1985р</a:t>
            </a:r>
          </a:p>
          <a:p>
            <a:r>
              <a:rPr lang="uk-UA" dirty="0" smtClean="0"/>
              <a:t>Освіта – вища</a:t>
            </a:r>
          </a:p>
          <a:p>
            <a:r>
              <a:rPr lang="uk-UA" dirty="0" smtClean="0"/>
              <a:t>Стаж педагогічної роботи – </a:t>
            </a:r>
            <a:r>
              <a:rPr lang="uk-UA" dirty="0"/>
              <a:t>3</a:t>
            </a:r>
            <a:r>
              <a:rPr lang="uk-UA" dirty="0" smtClean="0"/>
              <a:t> роки</a:t>
            </a:r>
          </a:p>
          <a:p>
            <a:r>
              <a:rPr lang="uk-UA" dirty="0" smtClean="0"/>
              <a:t>Стаж роботи на посаді вихователя – 2 роки</a:t>
            </a:r>
          </a:p>
          <a:p>
            <a:r>
              <a:rPr lang="uk-UA" dirty="0" smtClean="0"/>
              <a:t>Атестація – 2024 рік</a:t>
            </a:r>
          </a:p>
          <a:p>
            <a:r>
              <a:rPr lang="uk-UA" dirty="0" smtClean="0"/>
              <a:t>Електронна адреса – </a:t>
            </a:r>
            <a:r>
              <a:rPr lang="en-US" dirty="0" smtClean="0"/>
              <a:t>gumennasereda@gmail.com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247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505498" cy="67000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093" y="0"/>
            <a:ext cx="4039987" cy="67000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99" y="0"/>
            <a:ext cx="35245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80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073769" y="103187"/>
            <a:ext cx="10515600" cy="39687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66586" y="896937"/>
            <a:ext cx="10515600" cy="6496843"/>
          </a:xfrm>
        </p:spPr>
        <p:txBody>
          <a:bodyPr/>
          <a:lstStyle/>
          <a:p>
            <a:pPr marL="0" indent="0">
              <a:buNone/>
            </a:pP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673" y="103187"/>
            <a:ext cx="5685905" cy="77772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10" y="103187"/>
            <a:ext cx="5735782" cy="729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83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78" y="321582"/>
            <a:ext cx="4664584" cy="653641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537" y="321582"/>
            <a:ext cx="4511463" cy="65364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738" y="321582"/>
            <a:ext cx="3724102" cy="667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7161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2" y="365125"/>
            <a:ext cx="10607040" cy="6135428"/>
          </a:xfrm>
        </p:spPr>
      </p:pic>
    </p:spTree>
    <p:extLst>
      <p:ext uri="{BB962C8B-B14F-4D97-AF65-F5344CB8AC3E}">
        <p14:creationId xmlns:p14="http://schemas.microsoft.com/office/powerpoint/2010/main" val="34993786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99258" y="-1330036"/>
            <a:ext cx="12491258" cy="929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909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655916"/>
            <a:ext cx="10515600" cy="58709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uk-UA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ЖИТТЄВЕ КРЕДО:</a:t>
            </a:r>
            <a:br>
              <a:rPr lang="uk-UA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</a:br>
            <a:r>
              <a:rPr lang="uk-UA" sz="24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/>
            </a:r>
            <a:br>
              <a:rPr lang="uk-UA" sz="24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</a:br>
            <a:r>
              <a:rPr lang="uk-UA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«</a:t>
            </a:r>
            <a:r>
              <a:rPr lang="uk-UA" sz="27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МЕТИ ДОСЯГАЄ ТОЙ, ХТО ЇЇ ПРАГНЕ!»</a:t>
            </a:r>
            <a:br>
              <a:rPr lang="uk-UA" sz="27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uk-UA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uk-UA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uk-UA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uk-UA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uk-UA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uk-UA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uk-UA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</a:t>
            </a:r>
            <a:r>
              <a:rPr lang="uk-UA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ПЕДАГОГІЧНЕ КРЕДО:</a:t>
            </a:r>
            <a:br>
              <a:rPr lang="uk-UA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</a:br>
            <a:r>
              <a:rPr lang="uk-UA" sz="40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/>
            </a:r>
            <a:br>
              <a:rPr lang="uk-UA" sz="40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</a:br>
            <a:r>
              <a:rPr lang="uk-UA" sz="4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« </a:t>
            </a:r>
            <a:r>
              <a:rPr lang="uk-UA" sz="27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ДО РОБОТИ – ТВОРЧО,</a:t>
            </a:r>
            <a:br>
              <a:rPr lang="uk-UA" sz="27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uk-UA" sz="2700" b="1" dirty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uk-UA" sz="2700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uk-UA" sz="27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uk-UA" sz="27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uk-UA" sz="27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ДО ДІТЕЙ – З ЛЮБОВЬЮ ! »</a:t>
            </a:r>
            <a:endParaRPr lang="ru-RU" sz="27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772391" y="6858000"/>
            <a:ext cx="10647218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362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80654"/>
          </a:xfrm>
        </p:spPr>
        <p:txBody>
          <a:bodyPr/>
          <a:lstStyle/>
          <a:p>
            <a:r>
              <a:rPr lang="uk-UA" dirty="0" smtClean="0"/>
              <a:t>                          ОСВІТА          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" y="2672917"/>
            <a:ext cx="9317182" cy="4185083"/>
          </a:xfrm>
          <a:prstGeom prst="rect">
            <a:avLst/>
          </a:prstGeom>
          <a:ln w="1270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021081" y="882535"/>
            <a:ext cx="9317182" cy="179038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endParaRPr lang="uk-UA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uk-UA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Бериславське</a:t>
            </a:r>
            <a:r>
              <a:rPr lang="uk-UA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педагогічне училище,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uk-UA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спеціальність «Вихователь дошкільного закладу».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uk-UA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Хмельницький національний </a:t>
            </a:r>
            <a:r>
              <a:rPr lang="uk-UA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університет,бакалавр</a:t>
            </a:r>
            <a:r>
              <a:rPr lang="uk-UA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uk-UA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uk-UA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спеціальність «Соціальна робота»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uk-UA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19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-487679"/>
            <a:ext cx="10515600" cy="1973382"/>
          </a:xfrm>
        </p:spPr>
        <p:txBody>
          <a:bodyPr>
            <a:normAutofit/>
          </a:bodyPr>
          <a:lstStyle/>
          <a:p>
            <a:pPr algn="ctr"/>
            <a:r>
              <a:rPr lang="uk-UA" sz="4800" dirty="0" smtClean="0"/>
              <a:t>Підвищення кваліфікації</a:t>
            </a:r>
            <a:endParaRPr lang="ru-RU" sz="4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533519" y="5433119"/>
            <a:ext cx="2820280" cy="776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</a:rPr>
              <a:t>Всього</a:t>
            </a:r>
            <a:r>
              <a:rPr lang="uk-UA" sz="1200" b="1" dirty="0" smtClean="0">
                <a:solidFill>
                  <a:schemeClr val="tx1"/>
                </a:solidFill>
              </a:rPr>
              <a:t> </a:t>
            </a:r>
            <a:r>
              <a:rPr lang="uk-UA" b="1" dirty="0">
                <a:solidFill>
                  <a:schemeClr val="tx1"/>
                </a:solidFill>
              </a:rPr>
              <a:t> </a:t>
            </a:r>
            <a:r>
              <a:rPr lang="uk-UA" b="1" dirty="0" smtClean="0">
                <a:solidFill>
                  <a:schemeClr val="tx1"/>
                </a:solidFill>
              </a:rPr>
              <a:t>142 </a:t>
            </a:r>
            <a:r>
              <a:rPr lang="uk-UA" sz="1600" b="1" dirty="0" smtClean="0">
                <a:solidFill>
                  <a:schemeClr val="tx1"/>
                </a:solidFill>
              </a:rPr>
              <a:t>годин</a:t>
            </a:r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84" y="2040697"/>
            <a:ext cx="2161093" cy="31011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544" y="4124361"/>
            <a:ext cx="2566885" cy="33942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293" y="991041"/>
            <a:ext cx="3711388" cy="26002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54" y="2040697"/>
            <a:ext cx="2013529" cy="266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6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849575"/>
            <a:ext cx="10988040" cy="2540264"/>
          </a:xfrm>
        </p:spPr>
        <p:txBody>
          <a:bodyPr>
            <a:normAutofit/>
          </a:bodyPr>
          <a:lstStyle/>
          <a:p>
            <a:pPr algn="ctr"/>
            <a:r>
              <a:rPr lang="uk-UA" sz="3200" dirty="0" smtClean="0"/>
              <a:t>Участь </a:t>
            </a:r>
            <a:r>
              <a:rPr lang="uk-UA" sz="3200" dirty="0"/>
              <a:t> </a:t>
            </a:r>
            <a:r>
              <a:rPr lang="uk-UA" sz="3200" dirty="0" smtClean="0"/>
              <a:t>у масових заходах </a:t>
            </a:r>
            <a:br>
              <a:rPr lang="uk-UA" sz="3200" dirty="0" smtClean="0"/>
            </a:br>
            <a:r>
              <a:rPr lang="uk-UA" sz="3200" dirty="0" smtClean="0"/>
              <a:t>ХЗДО № 26 «Кульбабка»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9865"/>
            <a:ext cx="3053563" cy="54193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385" y="2382505"/>
            <a:ext cx="5280889" cy="29729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728" y="1690689"/>
            <a:ext cx="3137154" cy="462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2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499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Розвиток  творчих здібностей </a:t>
            </a:r>
            <a:r>
              <a:rPr lang="uk-UA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 </a:t>
            </a:r>
            <a:r>
              <a:rPr lang="uk-UA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молодшого віку засобами </a:t>
            </a:r>
            <a:r>
              <a:rPr lang="uk-UA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нетрадиційних </a:t>
            </a:r>
            <a:r>
              <a:rPr lang="uk-UA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технік малювання»</a:t>
            </a:r>
            <a:endParaRPr lang="ru-RU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 descr="420375417_1513300895924409_7208551943184264041_n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816" y="2016370"/>
            <a:ext cx="4351338" cy="5032375"/>
          </a:xfrm>
          <a:prstGeom prst="rect">
            <a:avLst/>
          </a:prstGeom>
        </p:spPr>
      </p:pic>
      <p:pic>
        <p:nvPicPr>
          <p:cNvPr id="9" name="Рисунок 5" descr="420531802_1513299215924577_2244376025624534320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154" y="2207115"/>
            <a:ext cx="5814646" cy="484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47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65124"/>
            <a:ext cx="10390909" cy="1696431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Нетрадиційні техніки малювання </a:t>
            </a:r>
            <a:r>
              <a:rPr lang="uk-UA" sz="3600" dirty="0" smtClean="0"/>
              <a:t/>
            </a:r>
            <a:br>
              <a:rPr lang="uk-UA" sz="3600" dirty="0" smtClean="0"/>
            </a:br>
            <a:r>
              <a:rPr lang="uk-UA" sz="3600" dirty="0" smtClean="0"/>
              <a:t> </a:t>
            </a:r>
            <a:br>
              <a:rPr lang="uk-UA" sz="3600" dirty="0" smtClean="0"/>
            </a:br>
            <a:r>
              <a:rPr lang="uk-UA" sz="3600" dirty="0" smtClean="0"/>
              <a:t>це спосіб створення нового, оригінального витвору мистецтва, у якому гармонує все: колір, лінія, сюжет.</a:t>
            </a:r>
            <a:br>
              <a:rPr lang="uk-UA" sz="3600" dirty="0" smtClean="0"/>
            </a:br>
            <a:r>
              <a:rPr lang="uk-UA" sz="3600" dirty="0" smtClean="0"/>
              <a:t>Вільне малювання, яке розвиває майстерність зображувати задуманий образ не спираючись </a:t>
            </a:r>
            <a:br>
              <a:rPr lang="uk-UA" sz="3600" dirty="0" smtClean="0"/>
            </a:br>
            <a:r>
              <a:rPr lang="uk-UA" sz="3600" dirty="0" smtClean="0"/>
              <a:t>на традиційні техніки.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836" y="4091334"/>
            <a:ext cx="10287000" cy="2524125"/>
          </a:xfrm>
        </p:spPr>
      </p:pic>
    </p:spTree>
    <p:extLst>
      <p:ext uri="{BB962C8B-B14F-4D97-AF65-F5344CB8AC3E}">
        <p14:creationId xmlns:p14="http://schemas.microsoft.com/office/powerpoint/2010/main" val="275348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233" y="0"/>
            <a:ext cx="13164590" cy="7099069"/>
          </a:xfrm>
        </p:spPr>
      </p:pic>
    </p:spTree>
    <p:extLst>
      <p:ext uri="{BB962C8B-B14F-4D97-AF65-F5344CB8AC3E}">
        <p14:creationId xmlns:p14="http://schemas.microsoft.com/office/powerpoint/2010/main" val="298032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powerpointbase.com-1018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678</TotalTime>
  <Words>104</Words>
  <Application>Microsoft Office PowerPoint</Application>
  <PresentationFormat>Широкоэкранный</PresentationFormat>
  <Paragraphs>31</Paragraphs>
  <Slides>24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Comic Sans MS</vt:lpstr>
      <vt:lpstr>Georgia</vt:lpstr>
      <vt:lpstr>Times New Roman</vt:lpstr>
      <vt:lpstr>1_powerpointbase.com-1018</vt:lpstr>
      <vt:lpstr>Портфоліо</vt:lpstr>
      <vt:lpstr>Загальні відомості про педагога:</vt:lpstr>
      <vt:lpstr> ЖИТТЄВЕ КРЕДО:  «МЕТИ ДОСЯГАЄ ТОЙ, ХТО ЇЇ ПРАГНЕ!»      ПЕДАГОГІЧНЕ КРЕДО:  « ДО РОБОТИ – ТВОРЧО,     ДО ДІТЕЙ – З ЛЮБОВЬЮ ! »</vt:lpstr>
      <vt:lpstr>                          ОСВІТА           </vt:lpstr>
      <vt:lpstr>Підвищення кваліфікації</vt:lpstr>
      <vt:lpstr>Участь  у масових заходах  ХЗДО № 26 «Кульбабка»</vt:lpstr>
      <vt:lpstr>« Розвиток  творчих здібностей  дітей молодшого віку засобами  нетрадиційних технік малювання»</vt:lpstr>
      <vt:lpstr>    Нетрадиційні техніки малювання    це спосіб створення нового, оригінального витвору мистецтва, у якому гармонує все: колір, лінія, сюжет. Вільне малювання, яке розвиває майстерність зображувати задуманий образ не спираючись  на традиційні техніки.</vt:lpstr>
      <vt:lpstr>Презентация PowerPoint</vt:lpstr>
      <vt:lpstr>          Дидактична скарбничка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Осередки групи</vt:lpstr>
      <vt:lpstr>Творча майстерня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иапиратаба</dc:title>
  <dc:creator>Виктор</dc:creator>
  <cp:lastModifiedBy>Виктор</cp:lastModifiedBy>
  <cp:revision>73</cp:revision>
  <dcterms:created xsi:type="dcterms:W3CDTF">2024-01-30T16:19:57Z</dcterms:created>
  <dcterms:modified xsi:type="dcterms:W3CDTF">2025-03-05T06:29:21Z</dcterms:modified>
</cp:coreProperties>
</file>