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6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1763-1A96-41A6-A38A-3A100BA63DB2}" type="datetimeFigureOut">
              <a:rPr lang="uk-UA" smtClean="0"/>
              <a:t>07.03.2025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B51C-F351-4CC6-8351-F0D565D19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209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1763-1A96-41A6-A38A-3A100BA63DB2}" type="datetimeFigureOut">
              <a:rPr lang="uk-UA" smtClean="0"/>
              <a:t>07.03.2025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B51C-F351-4CC6-8351-F0D565D19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28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1763-1A96-41A6-A38A-3A100BA63DB2}" type="datetimeFigureOut">
              <a:rPr lang="uk-UA" smtClean="0"/>
              <a:t>07.03.2025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B51C-F351-4CC6-8351-F0D565D19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869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1763-1A96-41A6-A38A-3A100BA63DB2}" type="datetimeFigureOut">
              <a:rPr lang="uk-UA" smtClean="0"/>
              <a:t>07.03.2025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B51C-F351-4CC6-8351-F0D565D19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85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1763-1A96-41A6-A38A-3A100BA63DB2}" type="datetimeFigureOut">
              <a:rPr lang="uk-UA" smtClean="0"/>
              <a:t>07.03.2025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B51C-F351-4CC6-8351-F0D565D19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737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1763-1A96-41A6-A38A-3A100BA63DB2}" type="datetimeFigureOut">
              <a:rPr lang="uk-UA" smtClean="0"/>
              <a:t>07.03.2025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B51C-F351-4CC6-8351-F0D565D19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87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1763-1A96-41A6-A38A-3A100BA63DB2}" type="datetimeFigureOut">
              <a:rPr lang="uk-UA" smtClean="0"/>
              <a:t>07.03.2025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B51C-F351-4CC6-8351-F0D565D19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40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1763-1A96-41A6-A38A-3A100BA63DB2}" type="datetimeFigureOut">
              <a:rPr lang="uk-UA" smtClean="0"/>
              <a:t>07.03.2025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B51C-F351-4CC6-8351-F0D565D19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66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1763-1A96-41A6-A38A-3A100BA63DB2}" type="datetimeFigureOut">
              <a:rPr lang="uk-UA" smtClean="0"/>
              <a:t>07.03.2025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B51C-F351-4CC6-8351-F0D565D19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729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1763-1A96-41A6-A38A-3A100BA63DB2}" type="datetimeFigureOut">
              <a:rPr lang="uk-UA" smtClean="0"/>
              <a:t>07.03.2025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B51C-F351-4CC6-8351-F0D565D19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092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1763-1A96-41A6-A38A-3A100BA63DB2}" type="datetimeFigureOut">
              <a:rPr lang="uk-UA" smtClean="0"/>
              <a:t>07.03.2025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B51C-F351-4CC6-8351-F0D565D19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508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21763-1A96-41A6-A38A-3A100BA63DB2}" type="datetimeFigureOut">
              <a:rPr lang="uk-UA" smtClean="0"/>
              <a:t>07.03.2025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5B51C-F351-4CC6-8351-F0D565D19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37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Місце для вмісту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378"/>
            <a:ext cx="12192000" cy="7018021"/>
          </a:xfrm>
        </p:spPr>
      </p:pic>
    </p:spTree>
    <p:extLst>
      <p:ext uri="{BB962C8B-B14F-4D97-AF65-F5344CB8AC3E}">
        <p14:creationId xmlns:p14="http://schemas.microsoft.com/office/powerpoint/2010/main" val="512728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2006" y="-2641994"/>
            <a:ext cx="6839996" cy="12159995"/>
          </a:xfrm>
        </p:spPr>
      </p:pic>
    </p:spTree>
    <p:extLst>
      <p:ext uri="{BB962C8B-B14F-4D97-AF65-F5344CB8AC3E}">
        <p14:creationId xmlns:p14="http://schemas.microsoft.com/office/powerpoint/2010/main" val="302115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67003"/>
            <a:ext cx="6858000" cy="12192005"/>
          </a:xfrm>
        </p:spPr>
      </p:pic>
    </p:spTree>
    <p:extLst>
      <p:ext uri="{BB962C8B-B14F-4D97-AF65-F5344CB8AC3E}">
        <p14:creationId xmlns:p14="http://schemas.microsoft.com/office/powerpoint/2010/main" val="419068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2" y="-2667001"/>
            <a:ext cx="6857999" cy="12192001"/>
          </a:xfrm>
        </p:spPr>
      </p:pic>
    </p:spTree>
    <p:extLst>
      <p:ext uri="{BB962C8B-B14F-4D97-AF65-F5344CB8AC3E}">
        <p14:creationId xmlns:p14="http://schemas.microsoft.com/office/powerpoint/2010/main" val="413534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7" y="-2667001"/>
            <a:ext cx="6858001" cy="12192004"/>
          </a:xfrm>
        </p:spPr>
      </p:pic>
    </p:spTree>
    <p:extLst>
      <p:ext uri="{BB962C8B-B14F-4D97-AF65-F5344CB8AC3E}">
        <p14:creationId xmlns:p14="http://schemas.microsoft.com/office/powerpoint/2010/main" val="92110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1"/>
            <a:ext cx="6857998" cy="12192000"/>
          </a:xfrm>
        </p:spPr>
      </p:pic>
    </p:spTree>
    <p:extLst>
      <p:ext uri="{BB962C8B-B14F-4D97-AF65-F5344CB8AC3E}">
        <p14:creationId xmlns:p14="http://schemas.microsoft.com/office/powerpoint/2010/main" val="82933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1"/>
            <a:ext cx="6857998" cy="12192000"/>
          </a:xfrm>
        </p:spPr>
      </p:pic>
    </p:spTree>
    <p:extLst>
      <p:ext uri="{BB962C8B-B14F-4D97-AF65-F5344CB8AC3E}">
        <p14:creationId xmlns:p14="http://schemas.microsoft.com/office/powerpoint/2010/main" val="148748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6391" y="-2627970"/>
            <a:ext cx="6757636" cy="12013579"/>
          </a:xfrm>
        </p:spPr>
      </p:pic>
    </p:spTree>
    <p:extLst>
      <p:ext uri="{BB962C8B-B14F-4D97-AF65-F5344CB8AC3E}">
        <p14:creationId xmlns:p14="http://schemas.microsoft.com/office/powerpoint/2010/main" val="38954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2" y="-2667002"/>
            <a:ext cx="6858001" cy="12192006"/>
          </a:xfrm>
        </p:spPr>
      </p:pic>
    </p:spTree>
    <p:extLst>
      <p:ext uri="{BB962C8B-B14F-4D97-AF65-F5344CB8AC3E}">
        <p14:creationId xmlns:p14="http://schemas.microsoft.com/office/powerpoint/2010/main" val="166774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1"/>
            <a:ext cx="6857998" cy="12192000"/>
          </a:xfrm>
        </p:spPr>
      </p:pic>
    </p:spTree>
    <p:extLst>
      <p:ext uri="{BB962C8B-B14F-4D97-AF65-F5344CB8AC3E}">
        <p14:creationId xmlns:p14="http://schemas.microsoft.com/office/powerpoint/2010/main" val="4269994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0</Words>
  <Application>Microsoft Office PowerPoint</Application>
  <PresentationFormat>Широкий екран</PresentationFormat>
  <Paragraphs>0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Liliya</dc:creator>
  <cp:lastModifiedBy>Liliya</cp:lastModifiedBy>
  <cp:revision>9</cp:revision>
  <dcterms:created xsi:type="dcterms:W3CDTF">2025-03-03T11:30:47Z</dcterms:created>
  <dcterms:modified xsi:type="dcterms:W3CDTF">2025-03-07T14:03:59Z</dcterms:modified>
</cp:coreProperties>
</file>