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2"/>
  </p:notesMasterIdLst>
  <p:sldIdLst>
    <p:sldId id="259" r:id="rId2"/>
    <p:sldId id="264" r:id="rId3"/>
    <p:sldId id="260" r:id="rId4"/>
    <p:sldId id="263" r:id="rId5"/>
    <p:sldId id="288" r:id="rId6"/>
    <p:sldId id="273" r:id="rId7"/>
    <p:sldId id="278" r:id="rId8"/>
    <p:sldId id="286" r:id="rId9"/>
    <p:sldId id="262" r:id="rId10"/>
    <p:sldId id="290" r:id="rId11"/>
    <p:sldId id="267" r:id="rId12"/>
    <p:sldId id="280" r:id="rId13"/>
    <p:sldId id="256" r:id="rId14"/>
    <p:sldId id="284" r:id="rId15"/>
    <p:sldId id="257" r:id="rId16"/>
    <p:sldId id="272" r:id="rId17"/>
    <p:sldId id="289" r:id="rId18"/>
    <p:sldId id="258" r:id="rId19"/>
    <p:sldId id="266" r:id="rId20"/>
    <p:sldId id="277" r:id="rId21"/>
    <p:sldId id="285" r:id="rId22"/>
    <p:sldId id="279" r:id="rId23"/>
    <p:sldId id="274" r:id="rId24"/>
    <p:sldId id="270" r:id="rId25"/>
    <p:sldId id="282" r:id="rId26"/>
    <p:sldId id="271" r:id="rId27"/>
    <p:sldId id="269" r:id="rId28"/>
    <p:sldId id="275" r:id="rId29"/>
    <p:sldId id="265" r:id="rId30"/>
    <p:sldId id="291" r:id="rId3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2889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Ribak" initials="R" lastIdx="0" clrIdx="0"/>
  <p:cmAuthor id="1" name="Professional" initials="P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4F8A"/>
    <a:srgbClr val="CC9900"/>
    <a:srgbClr val="3399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94" autoAdjust="0"/>
    <p:restoredTop sz="94624" autoAdjust="0"/>
  </p:normalViewPr>
  <p:slideViewPr>
    <p:cSldViewPr showGuides="1">
      <p:cViewPr varScale="1">
        <p:scale>
          <a:sx n="100" d="100"/>
          <a:sy n="100" d="100"/>
        </p:scale>
        <p:origin x="-1944" y="-84"/>
      </p:cViewPr>
      <p:guideLst>
        <p:guide orient="horz" pos="2160"/>
        <p:guide pos="288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1DDB86-0DE3-4878-AAD8-BC3DD92DF4DF}" type="datetimeFigureOut">
              <a:rPr lang="uk-UA" smtClean="0"/>
              <a:pPr/>
              <a:t>04.03.2025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230573-7730-4F31-9DDA-DB0F081D14D8}" type="slidenum">
              <a:rPr lang="uk-UA" smtClean="0"/>
              <a:pPr/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230573-7730-4F31-9DDA-DB0F081D14D8}" type="slidenum">
              <a:rPr lang="uk-UA" smtClean="0"/>
              <a:pPr/>
              <a:t>5</a:t>
            </a:fld>
            <a:endParaRPr lang="uk-UA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230573-7730-4F31-9DDA-DB0F081D14D8}" type="slidenum">
              <a:rPr lang="uk-UA" smtClean="0"/>
              <a:pPr/>
              <a:t>12</a:t>
            </a:fld>
            <a:endParaRPr lang="uk-UA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230573-7730-4F31-9DDA-DB0F081D14D8}" type="slidenum">
              <a:rPr lang="uk-UA" smtClean="0"/>
              <a:pPr/>
              <a:t>19</a:t>
            </a:fld>
            <a:endParaRPr lang="uk-UA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2A81A-5226-46F5-A9DB-F0241115CEBA}" type="datetimeFigureOut">
              <a:rPr lang="ru-RU" smtClean="0"/>
              <a:pPr/>
              <a:t>04.03.2025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E3E8C-1C9A-4E10-99C1-A86AD990B084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2A81A-5226-46F5-A9DB-F0241115CEBA}" type="datetimeFigureOut">
              <a:rPr lang="ru-RU" smtClean="0"/>
              <a:pPr/>
              <a:t>04.03.2025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E3E8C-1C9A-4E10-99C1-A86AD990B0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4779"/>
            <a:ext cx="1971675" cy="5757421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4779"/>
            <a:ext cx="5800725" cy="5757420"/>
          </a:xfrm>
        </p:spPr>
        <p:txBody>
          <a:bodyPr vert="eaVert" lIns="45720" tIns="0" rIns="45720" bIns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2A81A-5226-46F5-A9DB-F0241115CEBA}" type="datetimeFigureOut">
              <a:rPr lang="ru-RU" smtClean="0"/>
              <a:pPr/>
              <a:t>04.03.2025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E3E8C-1C9A-4E10-99C1-A86AD990B0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2A81A-5226-46F5-A9DB-F0241115CEBA}" type="datetimeFigureOut">
              <a:rPr lang="ru-RU" smtClean="0"/>
              <a:pPr/>
              <a:t>04.03.2025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E3E8C-1C9A-4E10-99C1-A86AD990B0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2A81A-5226-46F5-A9DB-F0241115CEBA}" type="datetimeFigureOut">
              <a:rPr lang="ru-RU" smtClean="0"/>
              <a:pPr/>
              <a:t>04.03.2025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E3E8C-1C9A-4E10-99C1-A86AD990B084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6"/>
            <a:ext cx="3703320" cy="402335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2A81A-5226-46F5-A9DB-F0241115CEBA}" type="datetimeFigureOut">
              <a:rPr lang="ru-RU" smtClean="0"/>
              <a:pPr/>
              <a:t>04.03.2025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E3E8C-1C9A-4E10-99C1-A86AD990B0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2867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2867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2A81A-5226-46F5-A9DB-F0241115CEBA}" type="datetimeFigureOut">
              <a:rPr lang="ru-RU" smtClean="0"/>
              <a:pPr/>
              <a:t>04.03.2025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E3E8C-1C9A-4E10-99C1-A86AD990B0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2A81A-5226-46F5-A9DB-F0241115CEBA}" type="datetimeFigureOut">
              <a:rPr lang="ru-RU" smtClean="0"/>
              <a:pPr/>
              <a:t>04.03.2025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E3E8C-1C9A-4E10-99C1-A86AD990B0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2A81A-5226-46F5-A9DB-F0241115CEBA}" type="datetimeFigureOut">
              <a:rPr lang="ru-RU" smtClean="0"/>
              <a:pPr/>
              <a:t>04.03.2025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E3E8C-1C9A-4E10-99C1-A86AD990B0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0237" y="731520"/>
            <a:ext cx="5009393" cy="5257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D882A81A-5226-46F5-A9DB-F0241115CEBA}" type="datetimeFigureOut">
              <a:rPr lang="ru-RU" smtClean="0"/>
              <a:pPr/>
              <a:t>04.03.2025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53E3E8C-1C9A-4E10-99C1-A86AD990B0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9520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blipFill>
            <a:blip r:embed="rId2" cstate="print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59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2A81A-5226-46F5-A9DB-F0241115CEBA}" type="datetimeFigureOut">
              <a:rPr lang="ru-RU" smtClean="0"/>
              <a:pPr/>
              <a:t>04.03.2025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E3E8C-1C9A-4E10-99C1-A86AD990B0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D882A81A-5226-46F5-A9DB-F0241115CEBA}" type="datetimeFigureOut">
              <a:rPr lang="ru-RU" smtClean="0"/>
              <a:pPr/>
              <a:t>04.03.2025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853E3E8C-1C9A-4E10-99C1-A86AD990B084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175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7055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935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815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09982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299845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49987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699895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13" Type="http://schemas.openxmlformats.org/officeDocument/2006/relationships/image" Target="../media/image69.jpeg"/><Relationship Id="rId3" Type="http://schemas.openxmlformats.org/officeDocument/2006/relationships/image" Target="../media/image42.png"/><Relationship Id="rId7" Type="http://schemas.openxmlformats.org/officeDocument/2006/relationships/image" Target="../media/image63.jpeg"/><Relationship Id="rId12" Type="http://schemas.openxmlformats.org/officeDocument/2006/relationships/image" Target="../media/image68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11" Type="http://schemas.openxmlformats.org/officeDocument/2006/relationships/image" Target="../media/image67.jpeg"/><Relationship Id="rId5" Type="http://schemas.openxmlformats.org/officeDocument/2006/relationships/image" Target="../media/image61.jpeg"/><Relationship Id="rId10" Type="http://schemas.openxmlformats.org/officeDocument/2006/relationships/image" Target="../media/image66.jpeg"/><Relationship Id="rId4" Type="http://schemas.openxmlformats.org/officeDocument/2006/relationships/image" Target="../media/image60.jpeg"/><Relationship Id="rId9" Type="http://schemas.openxmlformats.org/officeDocument/2006/relationships/image" Target="../media/image65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image" Target="../media/image28.jpeg"/><Relationship Id="rId7" Type="http://schemas.openxmlformats.org/officeDocument/2006/relationships/image" Target="../media/image7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eg"/><Relationship Id="rId5" Type="http://schemas.openxmlformats.org/officeDocument/2006/relationships/image" Target="../media/image13.jpeg"/><Relationship Id="rId10" Type="http://schemas.openxmlformats.org/officeDocument/2006/relationships/image" Target="../media/image74.jpeg"/><Relationship Id="rId4" Type="http://schemas.openxmlformats.org/officeDocument/2006/relationships/image" Target="../media/image15.jpeg"/><Relationship Id="rId9" Type="http://schemas.openxmlformats.org/officeDocument/2006/relationships/image" Target="../media/image73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3" Type="http://schemas.openxmlformats.org/officeDocument/2006/relationships/image" Target="../media/image75.jpeg"/><Relationship Id="rId7" Type="http://schemas.openxmlformats.org/officeDocument/2006/relationships/image" Target="../media/image79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eg"/><Relationship Id="rId3" Type="http://schemas.openxmlformats.org/officeDocument/2006/relationships/image" Target="../media/image42.png"/><Relationship Id="rId7" Type="http://schemas.openxmlformats.org/officeDocument/2006/relationships/image" Target="../media/image84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0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jpeg"/><Relationship Id="rId3" Type="http://schemas.openxmlformats.org/officeDocument/2006/relationships/image" Target="../media/image42.png"/><Relationship Id="rId7" Type="http://schemas.openxmlformats.org/officeDocument/2006/relationships/image" Target="../media/image95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4" Type="http://schemas.openxmlformats.org/officeDocument/2006/relationships/image" Target="../media/image92.jpeg"/><Relationship Id="rId9" Type="http://schemas.openxmlformats.org/officeDocument/2006/relationships/image" Target="../media/image97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jpeg"/><Relationship Id="rId3" Type="http://schemas.openxmlformats.org/officeDocument/2006/relationships/image" Target="../media/image5.jpeg"/><Relationship Id="rId7" Type="http://schemas.openxmlformats.org/officeDocument/2006/relationships/image" Target="../media/image102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jpeg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jpeg"/><Relationship Id="rId3" Type="http://schemas.openxmlformats.org/officeDocument/2006/relationships/image" Target="../media/image42.png"/><Relationship Id="rId7" Type="http://schemas.openxmlformats.org/officeDocument/2006/relationships/image" Target="../media/image108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jpeg"/><Relationship Id="rId5" Type="http://schemas.openxmlformats.org/officeDocument/2006/relationships/image" Target="../media/image106.jpeg"/><Relationship Id="rId10" Type="http://schemas.openxmlformats.org/officeDocument/2006/relationships/image" Target="../media/image111.jpeg"/><Relationship Id="rId4" Type="http://schemas.openxmlformats.org/officeDocument/2006/relationships/image" Target="../media/image105.png"/><Relationship Id="rId9" Type="http://schemas.openxmlformats.org/officeDocument/2006/relationships/image" Target="../media/image110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jpeg"/><Relationship Id="rId3" Type="http://schemas.openxmlformats.org/officeDocument/2006/relationships/image" Target="../media/image41.jpeg"/><Relationship Id="rId7" Type="http://schemas.openxmlformats.org/officeDocument/2006/relationships/image" Target="../media/image1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jpeg"/><Relationship Id="rId5" Type="http://schemas.openxmlformats.org/officeDocument/2006/relationships/image" Target="../media/image112.jpeg"/><Relationship Id="rId4" Type="http://schemas.openxmlformats.org/officeDocument/2006/relationships/image" Target="../media/image42.png"/><Relationship Id="rId9" Type="http://schemas.openxmlformats.org/officeDocument/2006/relationships/image" Target="../media/image1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jpeg"/><Relationship Id="rId3" Type="http://schemas.openxmlformats.org/officeDocument/2006/relationships/image" Target="../media/image42.png"/><Relationship Id="rId7" Type="http://schemas.openxmlformats.org/officeDocument/2006/relationships/image" Target="../media/image120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9.jpeg"/><Relationship Id="rId5" Type="http://schemas.openxmlformats.org/officeDocument/2006/relationships/image" Target="../media/image118.jpeg"/><Relationship Id="rId10" Type="http://schemas.openxmlformats.org/officeDocument/2006/relationships/image" Target="../media/image123.jpeg"/><Relationship Id="rId4" Type="http://schemas.openxmlformats.org/officeDocument/2006/relationships/image" Target="../media/image117.jpeg"/><Relationship Id="rId9" Type="http://schemas.openxmlformats.org/officeDocument/2006/relationships/image" Target="../media/image122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jpeg"/><Relationship Id="rId3" Type="http://schemas.openxmlformats.org/officeDocument/2006/relationships/image" Target="../media/image53.jpeg"/><Relationship Id="rId7" Type="http://schemas.openxmlformats.org/officeDocument/2006/relationships/image" Target="../media/image128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7.jpeg"/><Relationship Id="rId5" Type="http://schemas.openxmlformats.org/officeDocument/2006/relationships/image" Target="../media/image126.jpeg"/><Relationship Id="rId4" Type="http://schemas.openxmlformats.org/officeDocument/2006/relationships/image" Target="../media/image125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jpeg"/><Relationship Id="rId3" Type="http://schemas.openxmlformats.org/officeDocument/2006/relationships/image" Target="../media/image130.jpeg"/><Relationship Id="rId7" Type="http://schemas.openxmlformats.org/officeDocument/2006/relationships/image" Target="../media/image134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3.jpeg"/><Relationship Id="rId5" Type="http://schemas.openxmlformats.org/officeDocument/2006/relationships/image" Target="../media/image132.jpeg"/><Relationship Id="rId4" Type="http://schemas.openxmlformats.org/officeDocument/2006/relationships/image" Target="../media/image131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jpeg"/><Relationship Id="rId3" Type="http://schemas.openxmlformats.org/officeDocument/2006/relationships/image" Target="../media/image136.jpeg"/><Relationship Id="rId7" Type="http://schemas.openxmlformats.org/officeDocument/2006/relationships/image" Target="../media/image14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9.jpeg"/><Relationship Id="rId5" Type="http://schemas.openxmlformats.org/officeDocument/2006/relationships/image" Target="../media/image138.jpeg"/><Relationship Id="rId4" Type="http://schemas.openxmlformats.org/officeDocument/2006/relationships/image" Target="../media/image137.jpeg"/><Relationship Id="rId9" Type="http://schemas.openxmlformats.org/officeDocument/2006/relationships/image" Target="../media/image142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jpeg"/><Relationship Id="rId3" Type="http://schemas.openxmlformats.org/officeDocument/2006/relationships/image" Target="../media/image15.jpeg"/><Relationship Id="rId7" Type="http://schemas.openxmlformats.org/officeDocument/2006/relationships/image" Target="../media/image147.jpe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6.jpeg"/><Relationship Id="rId5" Type="http://schemas.openxmlformats.org/officeDocument/2006/relationships/image" Target="../media/image145.jpeg"/><Relationship Id="rId4" Type="http://schemas.openxmlformats.org/officeDocument/2006/relationships/image" Target="../media/image144.jpeg"/><Relationship Id="rId9" Type="http://schemas.openxmlformats.org/officeDocument/2006/relationships/image" Target="../media/image149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4.jpeg"/><Relationship Id="rId3" Type="http://schemas.openxmlformats.org/officeDocument/2006/relationships/image" Target="../media/image12.jpeg"/><Relationship Id="rId7" Type="http://schemas.openxmlformats.org/officeDocument/2006/relationships/image" Target="../media/image153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2.jpeg"/><Relationship Id="rId5" Type="http://schemas.openxmlformats.org/officeDocument/2006/relationships/image" Target="../media/image151.jpeg"/><Relationship Id="rId4" Type="http://schemas.openxmlformats.org/officeDocument/2006/relationships/image" Target="../media/image150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.jpeg"/><Relationship Id="rId3" Type="http://schemas.openxmlformats.org/officeDocument/2006/relationships/image" Target="../media/image155.jpeg"/><Relationship Id="rId7" Type="http://schemas.openxmlformats.org/officeDocument/2006/relationships/image" Target="../media/image15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8.jpeg"/><Relationship Id="rId5" Type="http://schemas.openxmlformats.org/officeDocument/2006/relationships/image" Target="../media/image157.jpeg"/><Relationship Id="rId4" Type="http://schemas.openxmlformats.org/officeDocument/2006/relationships/image" Target="../media/image156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5.jpeg"/><Relationship Id="rId3" Type="http://schemas.openxmlformats.org/officeDocument/2006/relationships/image" Target="../media/image5.jpeg"/><Relationship Id="rId7" Type="http://schemas.openxmlformats.org/officeDocument/2006/relationships/image" Target="../media/image164.jpeg"/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3.jpeg"/><Relationship Id="rId5" Type="http://schemas.openxmlformats.org/officeDocument/2006/relationships/image" Target="../media/image162.jpeg"/><Relationship Id="rId4" Type="http://schemas.openxmlformats.org/officeDocument/2006/relationships/image" Target="../media/image13.jpeg"/><Relationship Id="rId9" Type="http://schemas.openxmlformats.org/officeDocument/2006/relationships/image" Target="../media/image10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1.jpeg"/><Relationship Id="rId3" Type="http://schemas.openxmlformats.org/officeDocument/2006/relationships/image" Target="../media/image53.jpeg"/><Relationship Id="rId7" Type="http://schemas.openxmlformats.org/officeDocument/2006/relationships/image" Target="../media/image170.png"/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9.png"/><Relationship Id="rId5" Type="http://schemas.openxmlformats.org/officeDocument/2006/relationships/image" Target="../media/image168.jpeg"/><Relationship Id="rId4" Type="http://schemas.openxmlformats.org/officeDocument/2006/relationships/image" Target="../media/image167.jpeg"/><Relationship Id="rId9" Type="http://schemas.openxmlformats.org/officeDocument/2006/relationships/image" Target="../media/image17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76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5.jpeg"/><Relationship Id="rId5" Type="http://schemas.openxmlformats.org/officeDocument/2006/relationships/image" Target="../media/image174.jpeg"/><Relationship Id="rId4" Type="http://schemas.openxmlformats.org/officeDocument/2006/relationships/image" Target="../media/image17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9.jpeg"/><Relationship Id="rId5" Type="http://schemas.openxmlformats.org/officeDocument/2006/relationships/image" Target="../media/image178.jpeg"/><Relationship Id="rId4" Type="http://schemas.openxmlformats.org/officeDocument/2006/relationships/image" Target="../media/image177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13" Type="http://schemas.openxmlformats.org/officeDocument/2006/relationships/image" Target="../media/image22.jpeg"/><Relationship Id="rId18" Type="http://schemas.openxmlformats.org/officeDocument/2006/relationships/image" Target="../media/image2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12" Type="http://schemas.openxmlformats.org/officeDocument/2006/relationships/image" Target="../media/image21.jpeg"/><Relationship Id="rId17" Type="http://schemas.openxmlformats.org/officeDocument/2006/relationships/image" Target="../media/image26.jpeg"/><Relationship Id="rId2" Type="http://schemas.openxmlformats.org/officeDocument/2006/relationships/image" Target="../media/image11.jpeg"/><Relationship Id="rId16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11" Type="http://schemas.openxmlformats.org/officeDocument/2006/relationships/image" Target="../media/image20.jpeg"/><Relationship Id="rId5" Type="http://schemas.openxmlformats.org/officeDocument/2006/relationships/image" Target="../media/image14.jpeg"/><Relationship Id="rId15" Type="http://schemas.openxmlformats.org/officeDocument/2006/relationships/image" Target="../media/image24.jpeg"/><Relationship Id="rId10" Type="http://schemas.openxmlformats.org/officeDocument/2006/relationships/image" Target="../media/image19.png"/><Relationship Id="rId4" Type="http://schemas.openxmlformats.org/officeDocument/2006/relationships/image" Target="../media/image13.jpeg"/><Relationship Id="rId9" Type="http://schemas.openxmlformats.org/officeDocument/2006/relationships/image" Target="../media/image18.jpeg"/><Relationship Id="rId14" Type="http://schemas.openxmlformats.org/officeDocument/2006/relationships/image" Target="../media/image23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8.jpe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15.jpeg"/><Relationship Id="rId9" Type="http://schemas.openxmlformats.org/officeDocument/2006/relationships/image" Target="../media/image3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png"/><Relationship Id="rId7" Type="http://schemas.openxmlformats.org/officeDocument/2006/relationships/image" Target="../media/image46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3.jpeg"/><Relationship Id="rId7" Type="http://schemas.openxmlformats.org/officeDocument/2006/relationships/image" Target="../media/image56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pn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Шаблон презентації &quot;Україна&quot; (варіант 2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43408"/>
            <a:ext cx="9564554" cy="7416824"/>
          </a:xfrm>
          <a:prstGeom prst="rect">
            <a:avLst/>
          </a:prstGeom>
          <a:noFill/>
        </p:spPr>
      </p:pic>
      <p:sp>
        <p:nvSpPr>
          <p:cNvPr id="4" name="Скругленный прямоугольник 3"/>
          <p:cNvSpPr/>
          <p:nvPr/>
        </p:nvSpPr>
        <p:spPr>
          <a:xfrm>
            <a:off x="1115616" y="63966"/>
            <a:ext cx="7344816" cy="1276802"/>
          </a:xfrm>
          <a:prstGeom prst="roundRect">
            <a:avLst/>
          </a:prstGeom>
          <a:noFill/>
          <a:ln>
            <a:noFill/>
          </a:ln>
          <a:scene3d>
            <a:camera prst="perspective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uk-UA" sz="1600" b="1" dirty="0">
                <a:ln w="38100">
                  <a:solidFill>
                    <a:schemeClr val="bg1"/>
                  </a:solidFill>
                </a:ln>
                <a:solidFill>
                  <a:srgbClr val="004F8A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Портфоліо</a:t>
            </a:r>
            <a:r>
              <a:rPr lang="uk-UA" sz="1600" b="1" dirty="0">
                <a:ln>
                  <a:solidFill>
                    <a:schemeClr val="bg1"/>
                  </a:solidFill>
                </a:ln>
                <a:solidFill>
                  <a:srgbClr val="004F8A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endParaRPr lang="ru-RU" sz="1600" b="1" dirty="0">
              <a:ln>
                <a:solidFill>
                  <a:schemeClr val="bg1"/>
                </a:solidFill>
              </a:ln>
              <a:solidFill>
                <a:srgbClr val="004F8A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8" name="Рисунок 7" descr="312937969_1213701259211417_5068422537792684039_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44" y="1832132"/>
            <a:ext cx="4429156" cy="4403556"/>
          </a:xfrm>
          <a:prstGeom prst="ellipse">
            <a:avLst/>
          </a:prstGeom>
          <a:ln w="38100">
            <a:solidFill>
              <a:srgbClr val="004F8A"/>
            </a:solidFill>
            <a:prstDash val="solid"/>
          </a:ln>
        </p:spPr>
      </p:pic>
      <p:sp>
        <p:nvSpPr>
          <p:cNvPr id="6" name="Скругленный прямоугольник 5"/>
          <p:cNvSpPr/>
          <p:nvPr/>
        </p:nvSpPr>
        <p:spPr>
          <a:xfrm>
            <a:off x="4355976" y="2924944"/>
            <a:ext cx="4788024" cy="4147394"/>
          </a:xfrm>
          <a:prstGeom prst="roundRect">
            <a:avLst/>
          </a:prstGeom>
          <a:noFill/>
          <a:ln>
            <a:noFill/>
          </a:ln>
          <a:scene3d>
            <a:camera prst="perspective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Inflate">
              <a:avLst/>
            </a:prstTxWarp>
            <a:scene3d>
              <a:camera prst="isometricOffAxis2Left"/>
              <a:lightRig rig="threePt" dir="t"/>
            </a:scene3d>
          </a:bodyPr>
          <a:lstStyle/>
          <a:p>
            <a:pPr algn="ctr"/>
            <a:r>
              <a:rPr lang="uk-UA" sz="4000" b="1" dirty="0" err="1">
                <a:ln w="28575">
                  <a:solidFill>
                    <a:srgbClr val="004F8A"/>
                  </a:solidFill>
                  <a:prstDash val="solid"/>
                </a:ln>
                <a:solidFill>
                  <a:schemeClr val="bg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Куклінської</a:t>
            </a:r>
            <a:r>
              <a:rPr lang="uk-UA" sz="4000" b="1" dirty="0">
                <a:ln w="28575">
                  <a:solidFill>
                    <a:srgbClr val="004F8A"/>
                  </a:solidFill>
                  <a:prstDash val="solid"/>
                </a:ln>
                <a:solidFill>
                  <a:schemeClr val="bg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</a:p>
          <a:p>
            <a:pPr algn="ctr"/>
            <a:r>
              <a:rPr lang="uk-UA" sz="4000" b="1" dirty="0">
                <a:ln w="28575">
                  <a:solidFill>
                    <a:srgbClr val="004F8A"/>
                  </a:solidFill>
                  <a:prstDash val="solid"/>
                </a:ln>
                <a:solidFill>
                  <a:schemeClr val="bg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Валентини Олександрівни</a:t>
            </a:r>
            <a:endParaRPr lang="ru-RU" sz="4000" b="1" dirty="0">
              <a:ln w="28575">
                <a:solidFill>
                  <a:srgbClr val="004F8A"/>
                </a:solidFill>
                <a:prstDash val="solid"/>
              </a:ln>
              <a:solidFill>
                <a:schemeClr val="bg1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627784" y="1124745"/>
            <a:ext cx="8208912" cy="2062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b="1" dirty="0">
                <a:ln w="28575">
                  <a:solidFill>
                    <a:srgbClr val="004F8A"/>
                  </a:solidFill>
                  <a:prstDash val="solid"/>
                </a:ln>
                <a:solidFill>
                  <a:srgbClr val="3399FF"/>
                </a:solidFill>
                <a:effectLst/>
              </a:rPr>
              <a:t>Вихователя</a:t>
            </a:r>
          </a:p>
          <a:p>
            <a:pPr algn="ctr"/>
            <a:r>
              <a:rPr lang="uk-UA" sz="3200" b="1" dirty="0">
                <a:ln w="28575">
                  <a:solidFill>
                    <a:srgbClr val="004F8A"/>
                  </a:solidFill>
                  <a:prstDash val="solid"/>
                </a:ln>
                <a:solidFill>
                  <a:srgbClr val="3399FF"/>
                </a:solidFill>
                <a:effectLst/>
              </a:rPr>
              <a:t>ЗДО №26 «</a:t>
            </a:r>
            <a:r>
              <a:rPr lang="uk-UA" sz="3200" b="1" dirty="0">
                <a:ln w="28575">
                  <a:solidFill>
                    <a:srgbClr val="004F8A"/>
                  </a:solidFill>
                  <a:prstDash val="solid"/>
                </a:ln>
                <a:solidFill>
                  <a:srgbClr val="3399FF"/>
                </a:solidFill>
              </a:rPr>
              <a:t>Кульбаб</a:t>
            </a:r>
            <a:r>
              <a:rPr lang="uk-UA" sz="3200" b="1" dirty="0">
                <a:ln w="28575">
                  <a:solidFill>
                    <a:srgbClr val="004F8A"/>
                  </a:solidFill>
                  <a:prstDash val="solid"/>
                </a:ln>
                <a:solidFill>
                  <a:srgbClr val="3399FF"/>
                </a:solidFill>
                <a:effectLst/>
              </a:rPr>
              <a:t>ка»</a:t>
            </a:r>
          </a:p>
          <a:p>
            <a:pPr algn="ctr"/>
            <a:r>
              <a:rPr lang="uk-UA" sz="3200" b="1" dirty="0">
                <a:ln w="28575">
                  <a:solidFill>
                    <a:srgbClr val="004F8A"/>
                  </a:solidFill>
                  <a:prstDash val="solid"/>
                </a:ln>
                <a:solidFill>
                  <a:srgbClr val="3399FF"/>
                </a:solidFill>
              </a:rPr>
              <a:t>Хмельницької міської ради</a:t>
            </a:r>
          </a:p>
          <a:p>
            <a:pPr algn="ctr"/>
            <a:r>
              <a:rPr lang="uk-UA" sz="3200" b="1" dirty="0">
                <a:ln w="28575">
                  <a:solidFill>
                    <a:srgbClr val="004F8A"/>
                  </a:solidFill>
                  <a:prstDash val="solid"/>
                </a:ln>
                <a:solidFill>
                  <a:srgbClr val="3399FF"/>
                </a:solidFill>
                <a:effectLst/>
              </a:rPr>
              <a:t>Хмельницької області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" name="Объект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77237" y="1846263"/>
            <a:ext cx="2833976" cy="4022725"/>
          </a:xfrm>
        </p:spPr>
      </p:pic>
      <p:pic>
        <p:nvPicPr>
          <p:cNvPr id="4098" name="Picture 2" descr="Анотація до конкурсу &quot;Ватра&quot;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7053"/>
            <a:ext cx="9144000" cy="6858000"/>
          </a:xfrm>
          <a:prstGeom prst="rect">
            <a:avLst/>
          </a:prstGeom>
          <a:noFill/>
        </p:spPr>
      </p:pic>
      <p:pic>
        <p:nvPicPr>
          <p:cNvPr id="5" name="Picture 2" descr="Украинские фоны (27 фото)"/>
          <p:cNvPicPr>
            <a:picLocks noChangeAspect="1" noChangeArrowheads="1"/>
          </p:cNvPicPr>
          <p:nvPr/>
        </p:nvPicPr>
        <p:blipFill>
          <a:blip r:embed="rId4" cstate="print"/>
          <a:srcRect r="80800"/>
          <a:stretch>
            <a:fillRect/>
          </a:stretch>
        </p:blipFill>
        <p:spPr bwMode="auto">
          <a:xfrm>
            <a:off x="142844" y="142852"/>
            <a:ext cx="1714512" cy="5650842"/>
          </a:xfrm>
          <a:prstGeom prst="rect">
            <a:avLst/>
          </a:prstGeom>
          <a:noFill/>
        </p:spPr>
      </p:pic>
      <p:pic>
        <p:nvPicPr>
          <p:cNvPr id="6" name="Picture 2" descr="Украинские фоны (27 фото)"/>
          <p:cNvPicPr>
            <a:picLocks noChangeAspect="1" noChangeArrowheads="1"/>
          </p:cNvPicPr>
          <p:nvPr/>
        </p:nvPicPr>
        <p:blipFill>
          <a:blip r:embed="rId4" cstate="print"/>
          <a:srcRect t="82173" r="80800"/>
          <a:stretch>
            <a:fillRect/>
          </a:stretch>
        </p:blipFill>
        <p:spPr bwMode="auto">
          <a:xfrm>
            <a:off x="142844" y="5715016"/>
            <a:ext cx="1714512" cy="1007372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2000201" y="1274409"/>
            <a:ext cx="700095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endParaRPr lang="ru-RU" sz="16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857356" y="142853"/>
            <a:ext cx="676853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b="1" dirty="0">
                <a:ln w="18415" cmpd="sng">
                  <a:solidFill>
                    <a:srgbClr val="00206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  <a:ea typeface="Arial Unicode MS" pitchFamily="34" charset="-128"/>
              </a:rPr>
              <a:t>Стаття в електронному виданні «Освітній фокус»</a:t>
            </a:r>
            <a:endParaRPr lang="ru-RU" sz="3200" dirty="0">
              <a:latin typeface="Arial Black" panose="020B0A04020102020204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80599" y="1513377"/>
            <a:ext cx="3522047" cy="4999416"/>
          </a:xfrm>
          <a:prstGeom prst="rect">
            <a:avLst/>
          </a:prstGeom>
          <a:ln w="1905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" name="Содержимое 10" descr="0-02-05-470bda552eb0da1fccaa4e5c0e80433b83794dc31ad114608b3c803ff7c7e8dd_1359cb8b0188a46d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39597" y="2548371"/>
            <a:ext cx="1309255" cy="2618509"/>
          </a:xfrm>
        </p:spPr>
      </p:pic>
      <p:sp>
        <p:nvSpPr>
          <p:cNvPr id="7170" name="AutoShape 2" descr="⬇ Скачать картинки Синий и желтый, стоковые фото Синий и желтый в хорошем  качестве | Depositphot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7172" name="AutoShape 4" descr="⬇ Скачать картинки Синий и желтый, стоковые фото Синий и желтый в хорошем  качестве | Depositphot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7174" name="AutoShape 6" descr="Абстрактный синий и желтый фон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3" cstate="print"/>
          <a:srcRect l="24596" t="20500" r="51305" b="51346"/>
          <a:stretch>
            <a:fillRect/>
          </a:stretch>
        </p:blipFill>
        <p:spPr bwMode="auto">
          <a:xfrm>
            <a:off x="0" y="0"/>
            <a:ext cx="9144000" cy="6867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Прямоугольник 11"/>
          <p:cNvSpPr/>
          <p:nvPr/>
        </p:nvSpPr>
        <p:spPr>
          <a:xfrm>
            <a:off x="155575" y="214290"/>
            <a:ext cx="470445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ln w="18415" cmpd="sng">
                  <a:solidFill>
                    <a:srgbClr val="002060"/>
                  </a:solidFill>
                  <a:prstDash val="solid"/>
                </a:ln>
                <a:solidFill>
                  <a:srgbClr val="004F8A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YouTube</a:t>
            </a:r>
            <a:r>
              <a:rPr lang="uk-UA" sz="4000" dirty="0">
                <a:ln w="18415" cmpd="sng">
                  <a:solidFill>
                    <a:srgbClr val="002060"/>
                  </a:solidFill>
                  <a:prstDash val="solid"/>
                </a:ln>
                <a:solidFill>
                  <a:srgbClr val="004F8A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 канал </a:t>
            </a:r>
            <a:endParaRPr lang="ru-RU" sz="4000" dirty="0">
              <a:ln>
                <a:solidFill>
                  <a:srgbClr val="002060"/>
                </a:solidFill>
              </a:ln>
              <a:solidFill>
                <a:srgbClr val="004F8A"/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13" descr="0-02-05-4c65219792bb270e81d896c8b0a57ab3cf901bda82d8c2b9fb6b459643c93335_be9dac5d997e1e8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97360" y="1340768"/>
            <a:ext cx="1571636" cy="3143272"/>
          </a:xfrm>
          <a:prstGeom prst="rect">
            <a:avLst/>
          </a:prstGeom>
          <a:ln>
            <a:solidFill>
              <a:schemeClr val="tx1"/>
            </a:solidFill>
            <a:prstDash val="sysDot"/>
          </a:ln>
        </p:spPr>
      </p:pic>
      <p:pic>
        <p:nvPicPr>
          <p:cNvPr id="15" name="Рисунок 14" descr="0-02-05-15498ec875bc66e0b62ace239e07f49910eeb748f6438cdffc7e52415f675246_33639d9da517c5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27357" y="3639493"/>
            <a:ext cx="1571636" cy="3143272"/>
          </a:xfrm>
          <a:prstGeom prst="rect">
            <a:avLst/>
          </a:prstGeom>
          <a:ln>
            <a:solidFill>
              <a:schemeClr val="tx1"/>
            </a:solidFill>
            <a:prstDash val="sysDot"/>
          </a:ln>
        </p:spPr>
      </p:pic>
      <p:pic>
        <p:nvPicPr>
          <p:cNvPr id="16" name="Рисунок 15" descr="0-02-05-91d6623308dfba90b25ca154cd262398f6ac7638506cfa6e5913599decd8cb0f_ed66d707b6065e6a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393761" y="586630"/>
            <a:ext cx="1571636" cy="3143272"/>
          </a:xfrm>
          <a:prstGeom prst="rect">
            <a:avLst/>
          </a:prstGeom>
          <a:ln>
            <a:solidFill>
              <a:schemeClr val="tx1"/>
            </a:solidFill>
            <a:prstDash val="sysDot"/>
          </a:ln>
        </p:spPr>
      </p:pic>
      <p:pic>
        <p:nvPicPr>
          <p:cNvPr id="17" name="Рисунок 16" descr="0-02-05-569e84d60d8015d7034571d841f1881c44dd558a7b946c651943f19210767aab_cc7d337a8e5f187f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725433" y="590397"/>
            <a:ext cx="1535917" cy="3071834"/>
          </a:xfrm>
          <a:prstGeom prst="rect">
            <a:avLst/>
          </a:prstGeom>
          <a:ln>
            <a:solidFill>
              <a:schemeClr val="tx1"/>
            </a:solidFill>
            <a:prstDash val="sysDot"/>
          </a:ln>
        </p:spPr>
      </p:pic>
      <p:pic>
        <p:nvPicPr>
          <p:cNvPr id="19" name="Рисунок 18" descr="0-02-05-0154431d1019683a391c25b09bc6fa2b4cce91c72ce4a86309830a8b54689031_f40db89e6ea0452f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234573" y="3612808"/>
            <a:ext cx="1571636" cy="3143272"/>
          </a:xfrm>
          <a:prstGeom prst="rect">
            <a:avLst/>
          </a:prstGeom>
          <a:ln>
            <a:solidFill>
              <a:schemeClr val="tx1"/>
            </a:solidFill>
            <a:prstDash val="sysDot"/>
          </a:ln>
        </p:spPr>
      </p:pic>
      <p:pic>
        <p:nvPicPr>
          <p:cNvPr id="21" name="Рисунок 20" descr="0-02-05-b435455f5af77ba7dce56dbcee478a4862759eb1b5340035c203eb5f366f3459_e9b47fee1963237b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286616" y="3571852"/>
            <a:ext cx="1571636" cy="3143272"/>
          </a:xfrm>
          <a:prstGeom prst="rect">
            <a:avLst/>
          </a:prstGeom>
          <a:ln>
            <a:solidFill>
              <a:schemeClr val="tx1"/>
            </a:solidFill>
            <a:prstDash val="sysDot"/>
          </a:ln>
        </p:spPr>
      </p:pic>
      <p:pic>
        <p:nvPicPr>
          <p:cNvPr id="23" name="Рисунок 22" descr="0-02-05-ebffd818a11377587b0c5377383cc9c728cbdfd4731a99a810a134aa24e9d127_5200c533b801f39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593832" y="3365364"/>
            <a:ext cx="1571637" cy="3143274"/>
          </a:xfrm>
          <a:prstGeom prst="rect">
            <a:avLst/>
          </a:prstGeom>
          <a:ln>
            <a:solidFill>
              <a:schemeClr val="tx1"/>
            </a:solidFill>
            <a:prstDash val="sysDot"/>
          </a:ln>
        </p:spPr>
      </p:pic>
      <p:pic>
        <p:nvPicPr>
          <p:cNvPr id="18" name="Рисунок 17" descr="0-02-05-433861b41ef0b9a4cc1afce58c8ddc6eb1d29d9b572028bbd3dff5bced702736_df1a11defbdb09e7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10111" y="874411"/>
            <a:ext cx="1460801" cy="2921602"/>
          </a:xfrm>
          <a:prstGeom prst="rect">
            <a:avLst/>
          </a:prstGeom>
          <a:ln>
            <a:solidFill>
              <a:srgbClr val="002060"/>
            </a:solidFill>
            <a:prstDash val="sysDot"/>
          </a:ln>
        </p:spPr>
      </p:pic>
      <p:pic>
        <p:nvPicPr>
          <p:cNvPr id="20" name="Рисунок 19" descr="IMG_20221123_213634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3821891" y="878952"/>
            <a:ext cx="1740156" cy="2714644"/>
          </a:xfrm>
          <a:prstGeom prst="rect">
            <a:avLst/>
          </a:prstGeom>
          <a:ln>
            <a:solidFill>
              <a:srgbClr val="002060"/>
            </a:solidFill>
            <a:prstDash val="sysDot"/>
          </a:ln>
        </p:spPr>
      </p:pic>
      <p:pic>
        <p:nvPicPr>
          <p:cNvPr id="13" name="Рисунок 12" descr="0-02-05-470bda552eb0da1fccaa4e5c0e80433b83794dc31ad114608b3c803ff7c7e8dd_1359cb8b0188a46d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249518" y="3549016"/>
            <a:ext cx="1571624" cy="3143248"/>
          </a:xfrm>
          <a:prstGeom prst="rect">
            <a:avLst/>
          </a:prstGeom>
          <a:ln>
            <a:solidFill>
              <a:schemeClr val="tx1"/>
            </a:solidFill>
            <a:prstDash val="sysDot"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" name="Содержимое 8" descr="243537668_1235661510280259_5319925198936410476_n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572016" y="1846263"/>
            <a:ext cx="6044417" cy="4022725"/>
          </a:xfrm>
        </p:spPr>
      </p:pic>
      <p:pic>
        <p:nvPicPr>
          <p:cNvPr id="18434" name="Picture 2" descr="Желто синий фон (58 фото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92584" y="-174810"/>
            <a:ext cx="9973616" cy="71322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/>
        </p:spPr>
      </p:pic>
      <p:pic>
        <p:nvPicPr>
          <p:cNvPr id="7" name="Picture 2" descr="Украинские фоны (27 фото)"/>
          <p:cNvPicPr>
            <a:picLocks noChangeAspect="1" noChangeArrowheads="1"/>
          </p:cNvPicPr>
          <p:nvPr/>
        </p:nvPicPr>
        <p:blipFill>
          <a:blip r:embed="rId5" cstate="print"/>
          <a:srcRect r="80800"/>
          <a:stretch>
            <a:fillRect/>
          </a:stretch>
        </p:blipFill>
        <p:spPr bwMode="auto">
          <a:xfrm>
            <a:off x="-182054" y="51084"/>
            <a:ext cx="1714512" cy="5650842"/>
          </a:xfrm>
          <a:prstGeom prst="rect">
            <a:avLst/>
          </a:prstGeom>
          <a:noFill/>
        </p:spPr>
      </p:pic>
      <p:pic>
        <p:nvPicPr>
          <p:cNvPr id="8" name="Picture 2" descr="Украинские фоны (27 фото)"/>
          <p:cNvPicPr>
            <a:picLocks noChangeAspect="1" noChangeArrowheads="1"/>
          </p:cNvPicPr>
          <p:nvPr/>
        </p:nvPicPr>
        <p:blipFill>
          <a:blip r:embed="rId5" cstate="print"/>
          <a:srcRect t="82173" r="80800"/>
          <a:stretch>
            <a:fillRect/>
          </a:stretch>
        </p:blipFill>
        <p:spPr bwMode="auto">
          <a:xfrm>
            <a:off x="-182054" y="5701926"/>
            <a:ext cx="1714512" cy="1007372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691680" y="-46994"/>
            <a:ext cx="770485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dirty="0">
                <a:ln w="18415" cmpd="sng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</a:rPr>
              <a:t>Зустріч інтеграційної платформи </a:t>
            </a:r>
            <a:r>
              <a:rPr lang="uk-UA" sz="3200" b="1" i="1" dirty="0">
                <a:ln w="18415" cmpd="sng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</a:rPr>
              <a:t>«Простір освітніх практик – 2025»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320938" y="2597177"/>
            <a:ext cx="515855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dirty="0">
                <a:ln w="18415" cmpd="sng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</a:rPr>
              <a:t>Тема зустрічі: </a:t>
            </a:r>
            <a:r>
              <a:rPr lang="uk-UA" sz="2400" b="1" i="1" dirty="0">
                <a:ln w="18415" cmpd="sng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</a:rPr>
              <a:t>«Україна в піснях, фарбах, казках (національно-патріотичне виховання дітей дошкільного віку. Сучасний погляд)»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21195" y="4091364"/>
            <a:ext cx="2990476" cy="2753577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00B0F0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67527" y="947910"/>
            <a:ext cx="2247353" cy="1681352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0070C0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23728" y="4127069"/>
            <a:ext cx="3620243" cy="2715183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00B0F0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76303" y="933138"/>
            <a:ext cx="2319280" cy="1735165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0070C0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37792" y="987141"/>
            <a:ext cx="2820777" cy="1587993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0070C0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Презентация PowerPoin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65866" y="0"/>
            <a:ext cx="9514765" cy="7126893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357158" y="1142984"/>
            <a:ext cx="6819100" cy="101566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ru-RU" sz="2400" b="1" dirty="0"/>
              <a:t/>
            </a:r>
            <a:br>
              <a:rPr lang="ru-RU" sz="2400" b="1" dirty="0"/>
            </a:br>
            <a:endParaRPr lang="ru-RU" sz="3600" b="1" dirty="0">
              <a:ln w="12700">
                <a:solidFill>
                  <a:srgbClr val="002060"/>
                </a:solidFill>
              </a:ln>
              <a:solidFill>
                <a:srgbClr val="002060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42844" y="563879"/>
            <a:ext cx="7033414" cy="99291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endParaRPr lang="ru-RU" dirty="0">
              <a:ln w="18415" cmpd="sng">
                <a:solidFill>
                  <a:srgbClr val="002060"/>
                </a:solidFill>
                <a:prstDash val="solid"/>
              </a:ln>
              <a:solidFill>
                <a:srgbClr val="0070C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270059"/>
            <a:ext cx="673224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b="1" dirty="0">
                <a:ln w="19050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Arial Black" panose="020B0A04020102020204" pitchFamily="34" charset="0"/>
              </a:rPr>
              <a:t>Участь у методичних формах роботи</a:t>
            </a:r>
            <a:r>
              <a:rPr lang="en-US" sz="2800" b="1" dirty="0">
                <a:ln w="19050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uk-UA" sz="2800" b="1" dirty="0" err="1">
                <a:ln w="19050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Arial Black" panose="020B0A04020102020204" pitchFamily="34" charset="0"/>
              </a:rPr>
              <a:t>КУ</a:t>
            </a:r>
            <a:r>
              <a:rPr lang="uk-UA" sz="2800" b="1" dirty="0">
                <a:ln w="19050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Arial Black" panose="020B0A04020102020204" pitchFamily="34" charset="0"/>
              </a:rPr>
              <a:t> ХМР  “</a:t>
            </a:r>
            <a:r>
              <a:rPr lang="uk-UA" sz="3200" b="1" dirty="0">
                <a:ln w="19050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Arial Black" panose="020B0A04020102020204" pitchFamily="34" charset="0"/>
              </a:rPr>
              <a:t>ЦПРПП”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28184" y="3070893"/>
            <a:ext cx="2850376" cy="3810027"/>
          </a:xfrm>
          <a:prstGeom prst="rect">
            <a:avLst/>
          </a:prstGeom>
          <a:ln w="28575">
            <a:solidFill>
              <a:srgbClr val="0070C0"/>
            </a:solidFill>
          </a:ln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71281" y="4723481"/>
            <a:ext cx="3005297" cy="2263364"/>
          </a:xfrm>
          <a:prstGeom prst="rect">
            <a:avLst/>
          </a:prstGeom>
          <a:ln w="28575">
            <a:solidFill>
              <a:srgbClr val="0070C0"/>
            </a:solidFill>
          </a:ln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8421" y="1334094"/>
            <a:ext cx="3067471" cy="2300603"/>
          </a:xfrm>
          <a:prstGeom prst="rect">
            <a:avLst/>
          </a:prstGeom>
          <a:ln w="28575">
            <a:solidFill>
              <a:srgbClr val="0070C0"/>
            </a:solidFill>
          </a:ln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44726" y="1381314"/>
            <a:ext cx="3456674" cy="1944379"/>
          </a:xfrm>
          <a:prstGeom prst="rect">
            <a:avLst/>
          </a:prstGeom>
          <a:ln w="28575">
            <a:solidFill>
              <a:srgbClr val="0070C0"/>
            </a:solidFill>
          </a:ln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68587" y="3816195"/>
            <a:ext cx="4168469" cy="2067491"/>
          </a:xfrm>
          <a:prstGeom prst="rect">
            <a:avLst/>
          </a:prstGeom>
          <a:ln w="28575">
            <a:solidFill>
              <a:srgbClr val="0070C0"/>
            </a:solidFill>
          </a:ln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28126" y="136938"/>
            <a:ext cx="2104436" cy="2778159"/>
          </a:xfrm>
          <a:prstGeom prst="rect">
            <a:avLst/>
          </a:prstGeom>
          <a:ln w="28575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3" name="Содержимое 12" descr="274050861_1588766878157992_5526040487720341025_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085703" y="1846263"/>
            <a:ext cx="3017043" cy="4022725"/>
          </a:xfrm>
        </p:spPr>
      </p:pic>
      <p:sp>
        <p:nvSpPr>
          <p:cNvPr id="7170" name="AutoShape 2" descr="⬇ Скачать картинки Синий и желтый, стоковые фото Синий и желтый в хорошем  качестве | Depositphot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7172" name="AutoShape 4" descr="⬇ Скачать картинки Синий и желтый, стоковые фото Синий и желтый в хорошем  качестве | Depositphot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7174" name="AutoShape 6" descr="Абстрактный синий и желтый фон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3" cstate="print"/>
          <a:srcRect l="24596" t="20500" r="51305" b="51346"/>
          <a:stretch>
            <a:fillRect/>
          </a:stretch>
        </p:blipFill>
        <p:spPr bwMode="auto">
          <a:xfrm>
            <a:off x="-97846" y="-144463"/>
            <a:ext cx="9384139" cy="7047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" name="TextBox 17"/>
          <p:cNvSpPr txBox="1"/>
          <p:nvPr/>
        </p:nvSpPr>
        <p:spPr>
          <a:xfrm>
            <a:off x="-222930" y="-107388"/>
            <a:ext cx="564056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>
                <a:ln w="19050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Arial Black" panose="020B0A04020102020204" pitchFamily="34" charset="0"/>
              </a:rPr>
              <a:t>Участь у методичних формах роботи в закладі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53668" y="160556"/>
            <a:ext cx="3841713" cy="2160963"/>
          </a:xfrm>
          <a:prstGeom prst="rect">
            <a:avLst/>
          </a:prstGeom>
          <a:ln w="28575">
            <a:solidFill>
              <a:srgbClr val="0070C0"/>
            </a:solidFill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48045" y="2956763"/>
            <a:ext cx="2107955" cy="3747475"/>
          </a:xfrm>
          <a:prstGeom prst="rect">
            <a:avLst/>
          </a:prstGeom>
          <a:ln w="28575">
            <a:solidFill>
              <a:srgbClr val="0070C0"/>
            </a:solidFill>
          </a:ln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8656" y="3457453"/>
            <a:ext cx="2387567" cy="3183424"/>
          </a:xfrm>
          <a:prstGeom prst="rect">
            <a:avLst/>
          </a:prstGeom>
          <a:ln w="28575">
            <a:solidFill>
              <a:srgbClr val="0070C0"/>
            </a:solidFill>
          </a:ln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11364" y="2624274"/>
            <a:ext cx="2253936" cy="4006999"/>
          </a:xfrm>
          <a:prstGeom prst="rect">
            <a:avLst/>
          </a:prstGeom>
          <a:ln w="28575">
            <a:solidFill>
              <a:srgbClr val="0070C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926" y="1414678"/>
            <a:ext cx="4272409" cy="1922584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12408" y="1846263"/>
            <a:ext cx="5363633" cy="4022725"/>
          </a:xfrm>
        </p:spPr>
      </p:pic>
      <p:pic>
        <p:nvPicPr>
          <p:cNvPr id="4098" name="Picture 2" descr="Анотація до конкурсу &quot;Ватра&quot;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269095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2000201" y="1274409"/>
            <a:ext cx="700095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endParaRPr lang="ru-RU" sz="16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83134" y="35743"/>
            <a:ext cx="8609346" cy="1198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600" b="1" dirty="0">
                <a:ln w="19050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Arial Black" panose="020B0A04020102020204" pitchFamily="34" charset="0"/>
              </a:rPr>
              <a:t>Тиждень педагогічної </a:t>
            </a:r>
          </a:p>
          <a:p>
            <a:pPr algn="ctr"/>
            <a:r>
              <a:rPr lang="uk-UA" sz="3600" b="1" dirty="0">
                <a:ln w="19050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Arial Black" panose="020B0A04020102020204" pitchFamily="34" charset="0"/>
              </a:rPr>
              <a:t>майстерності </a:t>
            </a:r>
            <a:r>
              <a:rPr lang="uk-UA" sz="2400" b="1" dirty="0">
                <a:ln w="19050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Arial Black" panose="020B0A04020102020204" pitchFamily="34" charset="0"/>
              </a:rPr>
              <a:t>(18-19.02.2025 р.) 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2095" y="2493010"/>
            <a:ext cx="2566035" cy="3422015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24525" y="4437380"/>
            <a:ext cx="3078480" cy="2308860"/>
          </a:xfrm>
          <a:prstGeom prst="rect">
            <a:avLst/>
          </a:prstGeom>
          <a:ln w="38100" cap="sq">
            <a:solidFill>
              <a:srgbClr val="004F8A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28715" y="1202055"/>
            <a:ext cx="2417445" cy="3223260"/>
          </a:xfrm>
          <a:prstGeom prst="rect">
            <a:avLst/>
          </a:prstGeom>
          <a:ln w="38100" cap="sq">
            <a:solidFill>
              <a:srgbClr val="004F8A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6" name="Прямоугольник 15"/>
          <p:cNvSpPr/>
          <p:nvPr/>
        </p:nvSpPr>
        <p:spPr>
          <a:xfrm>
            <a:off x="1165459" y="1332275"/>
            <a:ext cx="4393366" cy="1015663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r>
              <a:rPr lang="uk-UA" sz="2000" b="1" dirty="0">
                <a:solidFill>
                  <a:srgbClr val="004F8A"/>
                </a:solidFill>
              </a:rPr>
              <a:t>Презентувала досвід роботи з теми «Національно-патріотичне виховання дітей дошкільного віку»</a:t>
            </a:r>
            <a:endParaRPr lang="ru-RU" sz="2000" dirty="0">
              <a:solidFill>
                <a:srgbClr val="004F8A"/>
              </a:solidFill>
            </a:endParaRPr>
          </a:p>
        </p:txBody>
      </p:sp>
      <p:pic>
        <p:nvPicPr>
          <p:cNvPr id="5" name="Изображение 4" descr="FB_IMG_1740724162239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927350" y="2853055"/>
            <a:ext cx="2687955" cy="3585845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4" name="Содержимое 13" descr="318715226_1802848060083205_1346261218402985278_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080022" y="1846263"/>
            <a:ext cx="5028406" cy="4022725"/>
          </a:xfrm>
        </p:spPr>
      </p:pic>
      <p:sp>
        <p:nvSpPr>
          <p:cNvPr id="7170" name="AutoShape 2" descr="⬇ Скачать картинки Синий и желтый, стоковые фото Синий и желтый в хорошем  качестве | Depositphot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7172" name="AutoShape 4" descr="⬇ Скачать картинки Синий и желтый, стоковые фото Синий и желтый в хорошем  качестве | Depositphot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7174" name="AutoShape 6" descr="Абстрактный синий и желтый фон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3" cstate="print"/>
          <a:srcRect l="24596" t="20500" r="51305" b="51346"/>
          <a:stretch>
            <a:fillRect/>
          </a:stretch>
        </p:blipFill>
        <p:spPr bwMode="auto">
          <a:xfrm>
            <a:off x="-48078" y="-127726"/>
            <a:ext cx="9471742" cy="7113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Прямоугольник 11"/>
          <p:cNvSpPr/>
          <p:nvPr/>
        </p:nvSpPr>
        <p:spPr>
          <a:xfrm>
            <a:off x="539552" y="-127727"/>
            <a:ext cx="828092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b="1" dirty="0">
                <a:ln w="18415" cmpd="sng">
                  <a:solidFill>
                    <a:srgbClr val="002060"/>
                  </a:solidFill>
                  <a:prstDash val="solid"/>
                </a:ln>
                <a:solidFill>
                  <a:srgbClr val="C00000"/>
                </a:solidFill>
                <a:latin typeface="Arial Black" panose="020B0A04020102020204" pitchFamily="34" charset="0"/>
              </a:rPr>
              <a:t>Освітня діяльність зі здобувачами освіти </a:t>
            </a:r>
            <a:endParaRPr lang="ru-RU" sz="3200" b="1" dirty="0">
              <a:ln>
                <a:solidFill>
                  <a:srgbClr val="002060"/>
                </a:solidFill>
              </a:ln>
              <a:solidFill>
                <a:srgbClr val="C00000"/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4100" y="767066"/>
            <a:ext cx="2823932" cy="3765243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38202" y="4028996"/>
            <a:ext cx="2949717" cy="2747116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8" name="Прямоугольник 17"/>
          <p:cNvSpPr/>
          <p:nvPr/>
        </p:nvSpPr>
        <p:spPr>
          <a:xfrm>
            <a:off x="3270436" y="949491"/>
            <a:ext cx="2737835" cy="58477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algn="ctr"/>
            <a:r>
              <a:rPr lang="uk-UA" sz="3200" b="1" dirty="0">
                <a:solidFill>
                  <a:srgbClr val="002060"/>
                </a:solidFill>
              </a:rPr>
              <a:t>Наші заняття</a:t>
            </a:r>
            <a:endParaRPr lang="ru-RU" sz="3200" dirty="0">
              <a:solidFill>
                <a:srgbClr val="002060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8960" y="4867108"/>
            <a:ext cx="3635542" cy="1635994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43553" y="1675538"/>
            <a:ext cx="2901343" cy="2176007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86479" y="3382779"/>
            <a:ext cx="2366616" cy="3142396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06844" y="682642"/>
            <a:ext cx="2733055" cy="2946575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51639" y="1846263"/>
            <a:ext cx="6885171" cy="4022725"/>
          </a:xfrm>
        </p:spPr>
      </p:pic>
      <p:pic>
        <p:nvPicPr>
          <p:cNvPr id="4098" name="Picture 2" descr="Анотація до конкурсу &quot;Ватра&quot;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2451356" y="282150"/>
            <a:ext cx="609864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C00000"/>
                </a:solidFill>
                <a:latin typeface="+mj-lt"/>
              </a:rPr>
              <a:t/>
            </a:r>
            <a:br>
              <a:rPr lang="ru-RU" dirty="0">
                <a:solidFill>
                  <a:srgbClr val="C00000"/>
                </a:solidFill>
                <a:latin typeface="+mj-lt"/>
              </a:rPr>
            </a:br>
            <a:endParaRPr lang="ru-RU" sz="2400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687994" y="336240"/>
            <a:ext cx="6098644" cy="52322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algn="ctr"/>
            <a:r>
              <a:rPr lang="uk-UA" sz="2800" b="1" dirty="0">
                <a:solidFill>
                  <a:srgbClr val="002060"/>
                </a:solidFill>
              </a:rPr>
              <a:t>Художньо-продуктивна діяльність</a:t>
            </a:r>
            <a:endParaRPr lang="ru-RU" sz="2800" dirty="0">
              <a:solidFill>
                <a:srgbClr val="002060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1964" y="1107601"/>
            <a:ext cx="2996114" cy="2737660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83358" y="1107601"/>
            <a:ext cx="2195266" cy="2915588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82513" y="1070450"/>
            <a:ext cx="2397391" cy="3196521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29956" y="4516979"/>
            <a:ext cx="3709273" cy="2167177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82573" y="4112899"/>
            <a:ext cx="1906975" cy="2532701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50322" y="1846263"/>
            <a:ext cx="2287805" cy="4022725"/>
          </a:xfrm>
        </p:spPr>
      </p:pic>
      <p:sp>
        <p:nvSpPr>
          <p:cNvPr id="7170" name="AutoShape 2" descr="⬇ Скачать картинки Синий и желтый, стоковые фото Синий и желтый в хорошем  качестве | Depositphot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7172" name="AutoShape 4" descr="⬇ Скачать картинки Синий и желтый, стоковые фото Синий и желтый в хорошем  качестве | Depositphot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7174" name="AutoShape 6" descr="Абстрактный синий и желтый фон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3" cstate="print"/>
          <a:srcRect l="24596" t="20500" r="51305" b="51346"/>
          <a:stretch>
            <a:fillRect/>
          </a:stretch>
        </p:blipFill>
        <p:spPr bwMode="auto">
          <a:xfrm>
            <a:off x="12397" y="0"/>
            <a:ext cx="913160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7" name="Picture 9" descr="Великий і малий герб Ураїни тризуб та його варіації. - ПАТРІОТИЧНІ  АВАТАРКИ, КАРТИНКИ, ФОТО | Ukrainian art, Cartoon art, Ukrainian tattoo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018564" y="-18504"/>
            <a:ext cx="2125436" cy="2433625"/>
          </a:xfrm>
          <a:prstGeom prst="rect">
            <a:avLst/>
          </a:prstGeom>
          <a:noFill/>
        </p:spPr>
      </p:pic>
      <p:sp>
        <p:nvSpPr>
          <p:cNvPr id="13" name="Прямоугольник 12"/>
          <p:cNvSpPr/>
          <p:nvPr/>
        </p:nvSpPr>
        <p:spPr>
          <a:xfrm>
            <a:off x="1034388" y="90021"/>
            <a:ext cx="6118972" cy="52322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algn="ctr"/>
            <a:r>
              <a:rPr lang="uk-UA" sz="2800" b="1" dirty="0">
                <a:solidFill>
                  <a:srgbClr val="002060"/>
                </a:solidFill>
              </a:rPr>
              <a:t>Національно-патріотичне виховання</a:t>
            </a:r>
            <a:endParaRPr lang="ru-RU" sz="2800" dirty="0">
              <a:solidFill>
                <a:srgbClr val="002060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9061" y="3500328"/>
            <a:ext cx="2464757" cy="3286343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77462" y="2534631"/>
            <a:ext cx="2372781" cy="4172141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9024" y="658589"/>
            <a:ext cx="2125436" cy="2804395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0987" y="1039313"/>
            <a:ext cx="2566751" cy="1932613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73211" y="1011982"/>
            <a:ext cx="1519402" cy="3376450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04896" y="3284984"/>
            <a:ext cx="2627499" cy="3437646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3" name="Содержимое 12" descr="274050861_1588766878157992_5526040487720341025_n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085703" y="1846263"/>
            <a:ext cx="3017043" cy="4022725"/>
          </a:xfrm>
        </p:spPr>
      </p:pic>
      <p:sp>
        <p:nvSpPr>
          <p:cNvPr id="7170" name="AutoShape 2" descr="⬇ Скачать картинки Синий и желтый, стоковые фото Синий и желтый в хорошем  качестве | Depositphot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7172" name="AutoShape 4" descr="⬇ Скачать картинки Синий и желтый, стоковые фото Синий и желтый в хорошем  качестве | Depositphot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7174" name="AutoShape 6" descr="Абстрактный синий и желтый фон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4" cstate="print"/>
          <a:srcRect l="24596" t="20500" r="51305" b="51346"/>
          <a:stretch>
            <a:fillRect/>
          </a:stretch>
        </p:blipFill>
        <p:spPr bwMode="auto">
          <a:xfrm>
            <a:off x="-38249" y="1"/>
            <a:ext cx="9204473" cy="6913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5" name="Прямоугольник 24"/>
          <p:cNvSpPr/>
          <p:nvPr/>
        </p:nvSpPr>
        <p:spPr>
          <a:xfrm>
            <a:off x="22224" y="111063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>
                <a:ln w="18415" cmpd="sng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Ігри граємо – Україну вивчаємо!</a:t>
            </a:r>
            <a:endParaRPr lang="uk-UA" sz="3200" dirty="0">
              <a:ln>
                <a:solidFill>
                  <a:srgbClr val="002060"/>
                </a:solidFill>
              </a:ln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5181641" y="757394"/>
            <a:ext cx="331944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b="1" dirty="0" err="1">
                <a:solidFill>
                  <a:srgbClr val="C00000"/>
                </a:solidFill>
              </a:rPr>
              <a:t>“Збери</a:t>
            </a:r>
            <a:r>
              <a:rPr lang="uk-UA" sz="2000" b="1" dirty="0">
                <a:solidFill>
                  <a:srgbClr val="C00000"/>
                </a:solidFill>
              </a:rPr>
              <a:t> </a:t>
            </a:r>
            <a:r>
              <a:rPr lang="uk-UA" sz="2000" b="1" dirty="0" err="1">
                <a:solidFill>
                  <a:srgbClr val="C00000"/>
                </a:solidFill>
              </a:rPr>
              <a:t>віночок”</a:t>
            </a:r>
            <a:endParaRPr lang="uk-UA" sz="2000" dirty="0"/>
          </a:p>
        </p:txBody>
      </p:sp>
      <p:sp>
        <p:nvSpPr>
          <p:cNvPr id="27" name="Прямоугольник 26"/>
          <p:cNvSpPr/>
          <p:nvPr/>
        </p:nvSpPr>
        <p:spPr>
          <a:xfrm>
            <a:off x="323528" y="2991934"/>
            <a:ext cx="29625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b="1" dirty="0">
                <a:solidFill>
                  <a:srgbClr val="C00000"/>
                </a:solidFill>
              </a:rPr>
              <a:t>“Намисто складаю –</a:t>
            </a:r>
          </a:p>
          <a:p>
            <a:r>
              <a:rPr lang="uk-UA" sz="2000" b="1" dirty="0">
                <a:solidFill>
                  <a:srgbClr val="C00000"/>
                </a:solidFill>
              </a:rPr>
              <a:t>Рідну мову вивчаю”</a:t>
            </a:r>
            <a:endParaRPr lang="uk-UA" sz="2000" dirty="0"/>
          </a:p>
        </p:txBody>
      </p:sp>
      <p:sp>
        <p:nvSpPr>
          <p:cNvPr id="28" name="Прямоугольник 27"/>
          <p:cNvSpPr/>
          <p:nvPr/>
        </p:nvSpPr>
        <p:spPr>
          <a:xfrm>
            <a:off x="722204" y="695838"/>
            <a:ext cx="327373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rgbClr val="C00000"/>
                </a:solidFill>
              </a:rPr>
              <a:t>“Стежками України”</a:t>
            </a:r>
            <a:endParaRPr lang="uk-UA" sz="2000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4945070" y="3779208"/>
            <a:ext cx="35560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rgbClr val="C00000"/>
                </a:solidFill>
              </a:rPr>
              <a:t>“Україна яка?”</a:t>
            </a:r>
            <a:endParaRPr lang="uk-UA" sz="2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48066" y="1170956"/>
            <a:ext cx="3319449" cy="2499350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5858" y="3798012"/>
            <a:ext cx="2069889" cy="2749071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3808" y="1130375"/>
            <a:ext cx="3894794" cy="1752657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15404" y="4160147"/>
            <a:ext cx="3448876" cy="2596801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1" name="Picture 4" descr="Україна - векторний кліпарт - artalbum.org.ua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750635" y="3702364"/>
            <a:ext cx="2194435" cy="276498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" name="Содержимое 10" descr="IMG_20221219_1144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079717" y="1846263"/>
            <a:ext cx="3029015" cy="4022725"/>
          </a:xfrm>
        </p:spPr>
      </p:pic>
      <p:pic>
        <p:nvPicPr>
          <p:cNvPr id="5" name="Picture 2" descr="Анотація до конкурсу &quot;Ватра&quot;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44339" y="-68313"/>
            <a:ext cx="9477126" cy="7107844"/>
          </a:xfrm>
          <a:prstGeom prst="rect">
            <a:avLst/>
          </a:prstGeom>
          <a:noFill/>
        </p:spPr>
      </p:pic>
      <p:sp>
        <p:nvSpPr>
          <p:cNvPr id="9" name="Скругленный прямоугольник 8"/>
          <p:cNvSpPr/>
          <p:nvPr/>
        </p:nvSpPr>
        <p:spPr>
          <a:xfrm>
            <a:off x="-35816" y="1340768"/>
            <a:ext cx="9070838" cy="6336703"/>
          </a:xfrm>
          <a:prstGeom prst="round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uk-UA" sz="2400" b="1" dirty="0">
                <a:solidFill>
                  <a:srgbClr val="002060"/>
                </a:solidFill>
              </a:rPr>
              <a:t>Освіта:</a:t>
            </a:r>
            <a:r>
              <a:rPr lang="uk-UA" sz="2400" b="1" dirty="0">
                <a:solidFill>
                  <a:srgbClr val="004F8A"/>
                </a:solidFill>
              </a:rPr>
              <a:t> </a:t>
            </a:r>
            <a:r>
              <a:rPr lang="uk-UA" sz="2400" b="1" dirty="0">
                <a:solidFill>
                  <a:schemeClr val="bg2">
                    <a:lumMod val="10000"/>
                  </a:schemeClr>
                </a:solidFill>
              </a:rPr>
              <a:t>повна вища</a:t>
            </a:r>
            <a:endParaRPr lang="uk-UA" sz="2400" b="1" dirty="0">
              <a:solidFill>
                <a:schemeClr val="tx1"/>
              </a:solidFill>
            </a:endParaRPr>
          </a:p>
          <a:p>
            <a:pPr algn="just"/>
            <a:r>
              <a:rPr lang="uk-UA" sz="2400" b="1" dirty="0">
                <a:solidFill>
                  <a:srgbClr val="002060"/>
                </a:solidFill>
              </a:rPr>
              <a:t>Навчальний заклад: </a:t>
            </a:r>
            <a:r>
              <a:rPr lang="uk-UA" sz="2400" b="1" dirty="0">
                <a:solidFill>
                  <a:schemeClr val="bg2">
                    <a:lumMod val="10000"/>
                  </a:schemeClr>
                </a:solidFill>
              </a:rPr>
              <a:t>Хмельницька </a:t>
            </a:r>
            <a:r>
              <a:rPr lang="uk-UA" sz="2400" b="1" dirty="0" err="1">
                <a:solidFill>
                  <a:schemeClr val="bg2">
                    <a:lumMod val="10000"/>
                  </a:schemeClr>
                </a:solidFill>
              </a:rPr>
              <a:t>гуманітарно</a:t>
            </a:r>
            <a:r>
              <a:rPr lang="uk-UA" sz="2400" b="1" dirty="0">
                <a:solidFill>
                  <a:schemeClr val="bg2">
                    <a:lumMod val="10000"/>
                  </a:schemeClr>
                </a:solidFill>
              </a:rPr>
              <a:t>-педагогічна академія</a:t>
            </a:r>
            <a:endParaRPr lang="uk-UA" sz="2400" b="1" dirty="0">
              <a:solidFill>
                <a:srgbClr val="0070C0"/>
              </a:solidFill>
            </a:endParaRPr>
          </a:p>
          <a:p>
            <a:pPr algn="just"/>
            <a:r>
              <a:rPr lang="uk-UA" sz="2400" b="1" dirty="0">
                <a:solidFill>
                  <a:srgbClr val="002060"/>
                </a:solidFill>
              </a:rPr>
              <a:t>Фах за дипломом: </a:t>
            </a:r>
            <a:r>
              <a:rPr lang="uk-UA" sz="2400" b="1" dirty="0">
                <a:solidFill>
                  <a:schemeClr val="bg2">
                    <a:lumMod val="10000"/>
                  </a:schemeClr>
                </a:solidFill>
              </a:rPr>
              <a:t>вихователь дітей дошкільного віку, соціальний педагог дошкільної  галузі (спеціаліст);</a:t>
            </a:r>
          </a:p>
          <a:p>
            <a:pPr algn="just"/>
            <a:r>
              <a:rPr lang="uk-UA" sz="2400" b="1" dirty="0">
                <a:solidFill>
                  <a:schemeClr val="bg2">
                    <a:lumMod val="10000"/>
                  </a:schemeClr>
                </a:solidFill>
              </a:rPr>
              <a:t>керівник навчального закладу (магістр) </a:t>
            </a:r>
          </a:p>
          <a:p>
            <a:pPr algn="just"/>
            <a:r>
              <a:rPr lang="uk-UA" sz="2400" b="1" dirty="0">
                <a:solidFill>
                  <a:srgbClr val="002060"/>
                </a:solidFill>
              </a:rPr>
              <a:t>Кваліфікаційна категорія: </a:t>
            </a:r>
            <a:r>
              <a:rPr lang="uk-UA" sz="2400" b="1" dirty="0">
                <a:solidFill>
                  <a:schemeClr val="bg2">
                    <a:lumMod val="10000"/>
                  </a:schemeClr>
                </a:solidFill>
              </a:rPr>
              <a:t>спеціаліст вищої </a:t>
            </a:r>
            <a:r>
              <a:rPr lang="uk-UA" sz="2400" b="1" dirty="0" err="1">
                <a:solidFill>
                  <a:schemeClr val="bg2">
                    <a:lumMod val="10000"/>
                  </a:schemeClr>
                </a:solidFill>
              </a:rPr>
              <a:t>кегорії</a:t>
            </a:r>
            <a:endParaRPr lang="uk-UA" sz="2400" b="1" dirty="0">
              <a:solidFill>
                <a:schemeClr val="bg2">
                  <a:lumMod val="10000"/>
                </a:schemeClr>
              </a:solidFill>
            </a:endParaRPr>
          </a:p>
          <a:p>
            <a:pPr algn="just"/>
            <a:r>
              <a:rPr lang="uk-UA" sz="2400" b="1" dirty="0">
                <a:solidFill>
                  <a:srgbClr val="002060"/>
                </a:solidFill>
              </a:rPr>
              <a:t>Педагогічний стаж:</a:t>
            </a:r>
            <a:r>
              <a:rPr lang="uk-UA" sz="2400" b="1" dirty="0">
                <a:solidFill>
                  <a:srgbClr val="004F8A"/>
                </a:solidFill>
              </a:rPr>
              <a:t> </a:t>
            </a:r>
            <a:r>
              <a:rPr lang="uk-UA" sz="2400" b="1" dirty="0">
                <a:solidFill>
                  <a:schemeClr val="bg2">
                    <a:lumMod val="10000"/>
                  </a:schemeClr>
                </a:solidFill>
              </a:rPr>
              <a:t>16 років</a:t>
            </a:r>
          </a:p>
          <a:p>
            <a:pPr algn="just"/>
            <a:r>
              <a:rPr lang="uk-UA" sz="2400" b="1" dirty="0">
                <a:solidFill>
                  <a:srgbClr val="002060"/>
                </a:solidFill>
              </a:rPr>
              <a:t>Електронна адреса: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>
                <a:solidFill>
                  <a:schemeClr val="bg2">
                    <a:lumMod val="10000"/>
                  </a:schemeClr>
                </a:solidFill>
              </a:rPr>
              <a:t>vkuklinskaja@gmail.ua</a:t>
            </a:r>
            <a:r>
              <a:rPr lang="uk-UA" sz="2400" b="1" dirty="0">
                <a:solidFill>
                  <a:srgbClr val="002060"/>
                </a:solidFill>
              </a:rPr>
              <a:t> </a:t>
            </a:r>
          </a:p>
          <a:p>
            <a:pPr algn="just"/>
            <a:endParaRPr lang="ru-RU" dirty="0">
              <a:solidFill>
                <a:schemeClr val="tx2"/>
              </a:solidFill>
            </a:endParaRPr>
          </a:p>
        </p:txBody>
      </p:sp>
      <p:pic>
        <p:nvPicPr>
          <p:cNvPr id="10" name="Рисунок 9" descr="Вручення дипломів магістра на факультеті історії, політології та  національної безпеки | Волинський національний університет імені Лесі  Українки"/>
          <p:cNvPicPr/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68966" y="5027549"/>
            <a:ext cx="2320545" cy="2005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IMG_20221219_11435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929318" y="177702"/>
            <a:ext cx="1999843" cy="2710493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2" name="Рисунок 11" descr="IMG_20221219_114407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108810" y="218540"/>
            <a:ext cx="1999843" cy="2628816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73162" y="177702"/>
            <a:ext cx="492978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4400" b="1" spc="50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C0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Загальні відомості</a:t>
            </a:r>
            <a:endParaRPr lang="ru-RU" sz="4400" dirty="0">
              <a:ln>
                <a:solidFill>
                  <a:srgbClr val="002060"/>
                </a:solidFill>
              </a:ln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4" name="Содержимое 13" descr="318715226_1802848060083205_1346261218402985278_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080022" y="1846263"/>
            <a:ext cx="5028406" cy="4022725"/>
          </a:xfrm>
        </p:spPr>
      </p:pic>
      <p:sp>
        <p:nvSpPr>
          <p:cNvPr id="7170" name="AutoShape 2" descr="⬇ Скачать картинки Синий и желтый, стоковые фото Синий и желтый в хорошем  качестве | Depositphot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7172" name="AutoShape 4" descr="⬇ Скачать картинки Синий и желтый, стоковые фото Синий и желтый в хорошем  качестве | Depositphot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7174" name="AutoShape 6" descr="Абстрактный синий и желтый фон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3" cstate="print"/>
          <a:srcRect l="24596" t="20500" r="51305" b="51346"/>
          <a:stretch>
            <a:fillRect/>
          </a:stretch>
        </p:blipFill>
        <p:spPr bwMode="auto">
          <a:xfrm>
            <a:off x="0" y="7937"/>
            <a:ext cx="913160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" name="Прямоугольник 16"/>
          <p:cNvSpPr/>
          <p:nvPr/>
        </p:nvSpPr>
        <p:spPr>
          <a:xfrm>
            <a:off x="1403647" y="34002"/>
            <a:ext cx="6264697" cy="52322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algn="ctr"/>
            <a:r>
              <a:rPr lang="uk-UA" sz="2800" b="1" dirty="0">
                <a:solidFill>
                  <a:srgbClr val="002060"/>
                </a:solidFill>
              </a:rPr>
              <a:t>Участь у Марафоні добрих справ</a:t>
            </a:r>
            <a:endParaRPr lang="ru-RU" sz="2800" dirty="0">
              <a:solidFill>
                <a:srgbClr val="002060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01874" y="4316957"/>
            <a:ext cx="3226100" cy="2429064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66918" y="622402"/>
            <a:ext cx="2372242" cy="3162989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67810" y="1686006"/>
            <a:ext cx="2033014" cy="2700096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80016" y="3862823"/>
            <a:ext cx="2153583" cy="2871444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4851" y="3665814"/>
            <a:ext cx="2176784" cy="2909652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55609" y="1240686"/>
            <a:ext cx="2201503" cy="2923871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4840" y="639975"/>
            <a:ext cx="2449821" cy="3253669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" name="Содержимое 16" descr="IMG-0c0b526bfce9f17474f4380cb5618148-V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12408" y="1846263"/>
            <a:ext cx="5363633" cy="4022725"/>
          </a:xfrm>
        </p:spPr>
      </p:pic>
      <p:pic>
        <p:nvPicPr>
          <p:cNvPr id="19458" name="Picture 2" descr="Желто синий фон - 51 фото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08520" y="-75978"/>
            <a:ext cx="9684568" cy="714372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AutoShape 2" descr="Кира-скрап - клипарт и рамки на прозрачном фон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8" name="AutoShape 4" descr="Кира-скрап - клипарт и рамки на прозрачном фоне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4286248" y="3429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uk-UA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748192" y="35594"/>
            <a:ext cx="7971143" cy="52322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algn="ctr"/>
            <a:r>
              <a:rPr lang="uk-UA" sz="2800" b="1" dirty="0" err="1">
                <a:solidFill>
                  <a:srgbClr val="002060"/>
                </a:solidFill>
              </a:rPr>
              <a:t>Проєкт</a:t>
            </a:r>
            <a:r>
              <a:rPr lang="uk-UA" sz="2800" b="1" dirty="0">
                <a:solidFill>
                  <a:srgbClr val="002060"/>
                </a:solidFill>
              </a:rPr>
              <a:t> «Тарілочка здорового харчування»</a:t>
            </a:r>
            <a:endParaRPr lang="ru-RU" sz="2800" dirty="0">
              <a:solidFill>
                <a:srgbClr val="00206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25923" y="678029"/>
            <a:ext cx="3551700" cy="2674874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0075" y="3652540"/>
            <a:ext cx="3643655" cy="2744128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72048" y="676443"/>
            <a:ext cx="3214457" cy="2420888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54382" y="3487684"/>
            <a:ext cx="2465822" cy="3274919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06356" y="3184298"/>
            <a:ext cx="2739282" cy="3638108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Презентация PowerPoin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5067" y="0"/>
            <a:ext cx="9324735" cy="6893594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316730" y="1200329"/>
            <a:ext cx="6819100" cy="101566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ru-RU" sz="2400" b="1" dirty="0"/>
              <a:t/>
            </a:r>
            <a:br>
              <a:rPr lang="ru-RU" sz="2400" b="1" dirty="0"/>
            </a:br>
            <a:endParaRPr lang="ru-RU" sz="3600" b="1" dirty="0">
              <a:ln w="12700">
                <a:solidFill>
                  <a:srgbClr val="002060"/>
                </a:solidFill>
              </a:ln>
              <a:solidFill>
                <a:srgbClr val="0070C0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42844" y="214291"/>
            <a:ext cx="7143800" cy="71437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endParaRPr lang="ru-RU" dirty="0">
              <a:ln w="18415" cmpd="sng">
                <a:solidFill>
                  <a:srgbClr val="C00000"/>
                </a:solidFill>
                <a:prstDash val="solid"/>
              </a:ln>
              <a:solidFill>
                <a:srgbClr val="C0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748192" y="35594"/>
            <a:ext cx="7971143" cy="52322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algn="ctr"/>
            <a:r>
              <a:rPr lang="uk-UA" sz="2800" b="1" dirty="0">
                <a:solidFill>
                  <a:srgbClr val="002060"/>
                </a:solidFill>
              </a:rPr>
              <a:t>Участь у проведенні тематичних тижнів</a:t>
            </a:r>
            <a:endParaRPr lang="ru-RU" sz="2800" dirty="0">
              <a:solidFill>
                <a:srgbClr val="00206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6671" y="3839597"/>
            <a:ext cx="2197447" cy="2929928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21238" y="3789101"/>
            <a:ext cx="2251752" cy="2948128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80885" y="1298560"/>
            <a:ext cx="2293015" cy="3045411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33710" y="4483986"/>
            <a:ext cx="2522252" cy="2232660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0241" y="1384269"/>
            <a:ext cx="1881157" cy="2508209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6" name="Прямоугольник 25"/>
          <p:cNvSpPr/>
          <p:nvPr/>
        </p:nvSpPr>
        <p:spPr>
          <a:xfrm>
            <a:off x="2826692" y="696679"/>
            <a:ext cx="36724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Тиждень пожежної</a:t>
            </a:r>
          </a:p>
          <a:p>
            <a:pPr algn="ctr"/>
            <a:r>
              <a:rPr lang="uk-UA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безпеки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142845" y="511601"/>
            <a:ext cx="293255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Тиждень поінформованості про осіб з ООП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5940152" y="773105"/>
            <a:ext cx="30760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Тиждень знань з </a:t>
            </a:r>
          </a:p>
          <a:p>
            <a:pPr algn="ctr"/>
            <a:r>
              <a:rPr lang="uk-UA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безпеки життєдіяльності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42800" y="1455453"/>
            <a:ext cx="2290212" cy="3038772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Шаблон презентації &quot;Україна&quot; (варіант 2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9260" y="-29444"/>
            <a:ext cx="9183259" cy="6887444"/>
          </a:xfrm>
          <a:prstGeom prst="rect">
            <a:avLst/>
          </a:prstGeom>
          <a:noFill/>
        </p:spPr>
      </p:pic>
      <p:sp>
        <p:nvSpPr>
          <p:cNvPr id="4" name="Скругленный прямоугольник 3"/>
          <p:cNvSpPr/>
          <p:nvPr/>
        </p:nvSpPr>
        <p:spPr>
          <a:xfrm>
            <a:off x="1000100" y="0"/>
            <a:ext cx="7848872" cy="1714512"/>
          </a:xfrm>
          <a:prstGeom prst="roundRect">
            <a:avLst/>
          </a:prstGeom>
          <a:noFill/>
          <a:ln>
            <a:noFill/>
          </a:ln>
          <a:scene3d>
            <a:camera prst="perspective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uk-UA" b="1" dirty="0">
                <a:ln>
                  <a:solidFill>
                    <a:schemeClr val="bg1"/>
                  </a:solidFill>
                </a:ln>
                <a:solidFill>
                  <a:srgbClr val="0070C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endParaRPr lang="ru-RU" b="1" dirty="0">
              <a:ln>
                <a:solidFill>
                  <a:schemeClr val="bg1"/>
                </a:solidFill>
              </a:ln>
              <a:solidFill>
                <a:srgbClr val="0070C0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822378" y="29444"/>
            <a:ext cx="7572396" cy="2226556"/>
          </a:xfrm>
          <a:prstGeom prst="roundRect">
            <a:avLst/>
          </a:prstGeom>
          <a:noFill/>
          <a:ln>
            <a:noFill/>
          </a:ln>
          <a:scene3d>
            <a:camera prst="perspective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Inflate">
              <a:avLst/>
            </a:prstTxWarp>
            <a:scene3d>
              <a:camera prst="isometricOffAxis2Left"/>
              <a:lightRig rig="threePt" dir="t"/>
            </a:scene3d>
          </a:bodyPr>
          <a:lstStyle/>
          <a:p>
            <a:pPr algn="ctr"/>
            <a:endParaRPr lang="ru-RU" sz="4000" b="1" dirty="0">
              <a:ln w="28575">
                <a:solidFill>
                  <a:srgbClr val="0070C0"/>
                </a:solidFill>
                <a:prstDash val="solid"/>
              </a:ln>
              <a:solidFill>
                <a:schemeClr val="bg1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882778" y="-20878"/>
            <a:ext cx="70485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600" dirty="0">
                <a:ln w="18415" cmpd="sng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endParaRPr lang="uk-UA" sz="4000" b="1" dirty="0">
              <a:ln w="18415" cmpd="sng">
                <a:solidFill>
                  <a:srgbClr val="002060"/>
                </a:solidFill>
                <a:prstDash val="solid"/>
              </a:ln>
              <a:latin typeface="Arial Black" panose="020B0A04020102020204" pitchFamily="34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5028" y="669108"/>
            <a:ext cx="1631428" cy="3625396"/>
          </a:xfrm>
          <a:prstGeom prst="rect">
            <a:avLst/>
          </a:prstGeom>
          <a:ln w="28575">
            <a:solidFill>
              <a:srgbClr val="0070C0"/>
            </a:solidFill>
          </a:ln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82994" y="691041"/>
            <a:ext cx="1631429" cy="3625398"/>
          </a:xfrm>
          <a:prstGeom prst="rect">
            <a:avLst/>
          </a:prstGeom>
          <a:ln w="28575">
            <a:solidFill>
              <a:srgbClr val="0070C0"/>
            </a:solidFill>
          </a:ln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10185" y="691041"/>
            <a:ext cx="1642298" cy="3649552"/>
          </a:xfrm>
          <a:prstGeom prst="rect">
            <a:avLst/>
          </a:prstGeom>
          <a:ln w="28575">
            <a:solidFill>
              <a:srgbClr val="0070C0"/>
            </a:solidFill>
          </a:ln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09146" y="706827"/>
            <a:ext cx="1682038" cy="3737862"/>
          </a:xfrm>
          <a:prstGeom prst="rect">
            <a:avLst/>
          </a:prstGeom>
          <a:ln w="28575">
            <a:solidFill>
              <a:srgbClr val="0070C0"/>
            </a:solidFill>
          </a:ln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3090212" y="3797106"/>
            <a:ext cx="3273873" cy="2301942"/>
          </a:xfrm>
          <a:prstGeom prst="rect">
            <a:avLst/>
          </a:prstGeom>
          <a:ln w="28575">
            <a:solidFill>
              <a:srgbClr val="0070C0"/>
            </a:solidFill>
          </a:ln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04698" y="3926146"/>
            <a:ext cx="2325779" cy="2675896"/>
          </a:xfrm>
          <a:prstGeom prst="rect">
            <a:avLst/>
          </a:prstGeom>
          <a:ln w="28575">
            <a:solidFill>
              <a:srgbClr val="0070C0"/>
            </a:solidFill>
          </a:ln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2229" y="4520196"/>
            <a:ext cx="2781614" cy="2095587"/>
          </a:xfrm>
          <a:prstGeom prst="rect">
            <a:avLst/>
          </a:prstGeom>
          <a:ln w="28575">
            <a:solidFill>
              <a:srgbClr val="0070C0"/>
            </a:solidFill>
          </a:ln>
        </p:spPr>
      </p:pic>
      <p:sp>
        <p:nvSpPr>
          <p:cNvPr id="15" name="Прямоугольник 14"/>
          <p:cNvSpPr/>
          <p:nvPr/>
        </p:nvSpPr>
        <p:spPr>
          <a:xfrm>
            <a:off x="1095344" y="34002"/>
            <a:ext cx="7048556" cy="52322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algn="ctr"/>
            <a:r>
              <a:rPr lang="uk-UA" sz="2800" b="1" dirty="0">
                <a:solidFill>
                  <a:srgbClr val="002060"/>
                </a:solidFill>
              </a:rPr>
              <a:t>Цікаві та пізнавальні прогулянки</a:t>
            </a:r>
            <a:endParaRPr lang="ru-RU" sz="28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" name="Содержимое 8" descr="IMG-93a4ec1baf5faa4861dcf93572859219-V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871568" y="1846263"/>
            <a:ext cx="5445313" cy="4022725"/>
          </a:xfrm>
        </p:spPr>
      </p:pic>
      <p:pic>
        <p:nvPicPr>
          <p:cNvPr id="18434" name="Picture 2" descr="Желто синий фон (58 фото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1218"/>
            <a:ext cx="9171601" cy="70506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Прямоугольник 10"/>
          <p:cNvSpPr/>
          <p:nvPr/>
        </p:nvSpPr>
        <p:spPr>
          <a:xfrm>
            <a:off x="1259632" y="11096"/>
            <a:ext cx="68407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600" dirty="0">
                <a:ln w="18415" cmpd="sng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Співпраця з батьками </a:t>
            </a:r>
            <a:endParaRPr lang="ru-RU" sz="3600" dirty="0">
              <a:ln>
                <a:solidFill>
                  <a:srgbClr val="002060"/>
                </a:solidFill>
              </a:ln>
              <a:solidFill>
                <a:srgbClr val="0070C0"/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32313" y="1038675"/>
            <a:ext cx="3589422" cy="2692066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0070C0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95194" y="4005063"/>
            <a:ext cx="3803914" cy="2852937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0070C0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43255" y="3842312"/>
            <a:ext cx="2261766" cy="3015688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0070C0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61830" y="1837063"/>
            <a:ext cx="2775320" cy="2081490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0070C0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7818" y="3842312"/>
            <a:ext cx="2261766" cy="3003908"/>
          </a:xfrm>
          <a:prstGeom prst="rect">
            <a:avLst/>
          </a:prstGeom>
          <a:ln w="28575">
            <a:solidFill>
              <a:srgbClr val="0070C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3004" y="1425179"/>
            <a:ext cx="2154398" cy="2804942"/>
          </a:xfrm>
          <a:prstGeom prst="rect">
            <a:avLst/>
          </a:prstGeom>
          <a:ln w="28575">
            <a:solidFill>
              <a:srgbClr val="0070C0"/>
            </a:solidFill>
          </a:ln>
        </p:spPr>
      </p:pic>
      <p:sp>
        <p:nvSpPr>
          <p:cNvPr id="16" name="Прямоугольник 15"/>
          <p:cNvSpPr/>
          <p:nvPr/>
        </p:nvSpPr>
        <p:spPr>
          <a:xfrm>
            <a:off x="66822" y="610230"/>
            <a:ext cx="2939922" cy="70788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algn="ctr"/>
            <a:r>
              <a:rPr lang="uk-UA" sz="2000" b="1" dirty="0" err="1">
                <a:solidFill>
                  <a:srgbClr val="002060"/>
                </a:solidFill>
              </a:rPr>
              <a:t>Проєкт</a:t>
            </a:r>
            <a:r>
              <a:rPr lang="uk-UA" sz="2000" b="1" dirty="0">
                <a:solidFill>
                  <a:srgbClr val="002060"/>
                </a:solidFill>
              </a:rPr>
              <a:t> «Тарілочка</a:t>
            </a:r>
          </a:p>
          <a:p>
            <a:pPr algn="ctr"/>
            <a:r>
              <a:rPr lang="uk-UA" sz="2000" b="1" dirty="0">
                <a:solidFill>
                  <a:srgbClr val="002060"/>
                </a:solidFill>
              </a:rPr>
              <a:t>здорового харчування»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3142066" y="1038675"/>
            <a:ext cx="2203850" cy="70788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rgbClr val="002060"/>
                </a:solidFill>
              </a:rPr>
              <a:t>Тиждень відкритих дверей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6175653" y="549462"/>
            <a:ext cx="2203850" cy="40011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rgbClr val="002060"/>
                </a:solidFill>
              </a:rPr>
              <a:t>Батьківські збори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" name="Содержимое 9" descr="IMG_20221116_23130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64541" y="1846263"/>
            <a:ext cx="5659367" cy="4022725"/>
          </a:xfrm>
        </p:spPr>
      </p:pic>
      <p:pic>
        <p:nvPicPr>
          <p:cNvPr id="20482" name="Picture 2" descr="Фон нерезкости Bokeh романтичный голубой желтый с венчиком Иллюстрация  штока - иллюстрации насчитывающей природа, многоточия: 80499125"/>
          <p:cNvPicPr>
            <a:picLocks noChangeAspect="1" noChangeArrowheads="1"/>
          </p:cNvPicPr>
          <p:nvPr/>
        </p:nvPicPr>
        <p:blipFill>
          <a:blip r:embed="rId3" cstate="print"/>
          <a:srcRect b="9332"/>
          <a:stretch>
            <a:fillRect/>
          </a:stretch>
        </p:blipFill>
        <p:spPr bwMode="auto">
          <a:xfrm>
            <a:off x="-303259" y="-71110"/>
            <a:ext cx="9447259" cy="7076081"/>
          </a:xfrm>
          <a:prstGeom prst="rect">
            <a:avLst/>
          </a:prstGeom>
          <a:noFill/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05492" y="3730753"/>
            <a:ext cx="3177936" cy="3127247"/>
          </a:xfrm>
          <a:prstGeom prst="rect">
            <a:avLst/>
          </a:prstGeom>
          <a:ln w="28575">
            <a:solidFill>
              <a:srgbClr val="0070C0"/>
            </a:solidFill>
          </a:ln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79126" y="672214"/>
            <a:ext cx="2378878" cy="2794717"/>
          </a:xfrm>
          <a:prstGeom prst="rect">
            <a:avLst/>
          </a:prstGeom>
          <a:ln w="28575">
            <a:solidFill>
              <a:srgbClr val="0070C0"/>
            </a:solidFill>
          </a:ln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38608" y="3644739"/>
            <a:ext cx="2419396" cy="3213261"/>
          </a:xfrm>
          <a:prstGeom prst="rect">
            <a:avLst/>
          </a:prstGeom>
          <a:ln w="28575">
            <a:solidFill>
              <a:srgbClr val="0070C0"/>
            </a:solidFill>
          </a:ln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05492" y="677932"/>
            <a:ext cx="2499037" cy="2908222"/>
          </a:xfrm>
          <a:prstGeom prst="rect">
            <a:avLst/>
          </a:prstGeom>
          <a:ln w="28575">
            <a:solidFill>
              <a:srgbClr val="0070C0"/>
            </a:solidFill>
          </a:ln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22887" y="2132042"/>
            <a:ext cx="2962921" cy="3935129"/>
          </a:xfrm>
          <a:prstGeom prst="rect">
            <a:avLst/>
          </a:prstGeom>
          <a:ln w="28575">
            <a:solidFill>
              <a:srgbClr val="0070C0"/>
            </a:solidFill>
          </a:ln>
        </p:spPr>
      </p:pic>
      <p:sp>
        <p:nvSpPr>
          <p:cNvPr id="20480" name="Прямоугольник 20479"/>
          <p:cNvSpPr/>
          <p:nvPr/>
        </p:nvSpPr>
        <p:spPr>
          <a:xfrm>
            <a:off x="727594" y="55450"/>
            <a:ext cx="76374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b="1" dirty="0">
                <a:ln w="18415" cmpd="sng">
                  <a:solidFill>
                    <a:srgbClr val="00206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Освітній простір нашої групи</a:t>
            </a:r>
            <a:endParaRPr lang="uk-UA" sz="3200" b="1" dirty="0">
              <a:ln>
                <a:solidFill>
                  <a:srgbClr val="002060"/>
                </a:solidFill>
              </a:ln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471743" y="672214"/>
            <a:ext cx="4019927" cy="954107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algn="ctr"/>
            <a:r>
              <a:rPr lang="uk-UA" sz="2800" b="1" dirty="0">
                <a:solidFill>
                  <a:srgbClr val="002060"/>
                </a:solidFill>
              </a:rPr>
              <a:t>Осередки ігрової та </a:t>
            </a:r>
          </a:p>
          <a:p>
            <a:pPr algn="ctr"/>
            <a:r>
              <a:rPr lang="uk-UA" sz="2800" b="1" dirty="0">
                <a:solidFill>
                  <a:srgbClr val="002060"/>
                </a:solidFill>
              </a:rPr>
              <a:t>навчальної діяльності</a:t>
            </a:r>
            <a:endParaRPr lang="ru-RU" sz="28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Шаблон презентації &quot;Україна&quot; (варіант 2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0912" y="-99392"/>
            <a:ext cx="9264912" cy="6948684"/>
          </a:xfrm>
          <a:prstGeom prst="rect">
            <a:avLst/>
          </a:prstGeom>
          <a:noFill/>
        </p:spPr>
      </p:pic>
      <p:sp>
        <p:nvSpPr>
          <p:cNvPr id="4" name="Скругленный прямоугольник 3"/>
          <p:cNvSpPr/>
          <p:nvPr/>
        </p:nvSpPr>
        <p:spPr>
          <a:xfrm>
            <a:off x="2403939" y="71204"/>
            <a:ext cx="4168506" cy="1341572"/>
          </a:xfrm>
          <a:prstGeom prst="roundRect">
            <a:avLst/>
          </a:prstGeom>
          <a:noFill/>
          <a:ln>
            <a:noFill/>
          </a:ln>
          <a:scene3d>
            <a:camera prst="perspective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uk-UA" b="1" dirty="0">
                <a:ln>
                  <a:solidFill>
                    <a:schemeClr val="bg1"/>
                  </a:solidFill>
                </a:ln>
                <a:solidFill>
                  <a:srgbClr val="0070C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endParaRPr lang="ru-RU" b="1" dirty="0">
              <a:ln>
                <a:solidFill>
                  <a:schemeClr val="bg1"/>
                </a:solidFill>
              </a:ln>
              <a:solidFill>
                <a:srgbClr val="0070C0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785918" y="214290"/>
            <a:ext cx="592935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600" dirty="0">
                <a:ln w="18415" cmpd="sng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endParaRPr lang="uk-UA" sz="36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89020" y="1025871"/>
            <a:ext cx="2878840" cy="2962243"/>
          </a:xfrm>
          <a:prstGeom prst="rect">
            <a:avLst/>
          </a:prstGeom>
          <a:ln w="28575">
            <a:solidFill>
              <a:srgbClr val="0070C0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7830" y="3455854"/>
            <a:ext cx="2379080" cy="3159716"/>
          </a:xfrm>
          <a:prstGeom prst="rect">
            <a:avLst/>
          </a:prstGeom>
          <a:ln w="28575">
            <a:solidFill>
              <a:srgbClr val="0070C0"/>
            </a:solidFill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34277" y="3934834"/>
            <a:ext cx="2622203" cy="2734022"/>
          </a:xfrm>
          <a:prstGeom prst="rect">
            <a:avLst/>
          </a:prstGeom>
          <a:ln w="28575">
            <a:solidFill>
              <a:srgbClr val="0070C0"/>
            </a:solidFill>
          </a:ln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72445" y="260544"/>
            <a:ext cx="2352587" cy="3124529"/>
          </a:xfrm>
          <a:prstGeom prst="rect">
            <a:avLst/>
          </a:prstGeom>
          <a:ln w="28575">
            <a:solidFill>
              <a:srgbClr val="0070C0"/>
            </a:solidFill>
          </a:ln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353" y="152248"/>
            <a:ext cx="2352586" cy="3124528"/>
          </a:xfrm>
          <a:prstGeom prst="rect">
            <a:avLst/>
          </a:prstGeom>
          <a:ln w="28575">
            <a:solidFill>
              <a:srgbClr val="0070C0"/>
            </a:solidFill>
          </a:ln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48663" y="3472927"/>
            <a:ext cx="2421580" cy="3216161"/>
          </a:xfrm>
          <a:prstGeom prst="rect">
            <a:avLst/>
          </a:prstGeom>
          <a:ln w="28575">
            <a:solidFill>
              <a:srgbClr val="0070C0"/>
            </a:solidFill>
          </a:ln>
        </p:spPr>
      </p:pic>
      <p:sp>
        <p:nvSpPr>
          <p:cNvPr id="13" name="Прямоугольник 12"/>
          <p:cNvSpPr/>
          <p:nvPr/>
        </p:nvSpPr>
        <p:spPr>
          <a:xfrm>
            <a:off x="2501581" y="233738"/>
            <a:ext cx="3942628" cy="52322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algn="ctr"/>
            <a:r>
              <a:rPr lang="uk-UA" sz="2800" b="1" dirty="0">
                <a:solidFill>
                  <a:srgbClr val="002060"/>
                </a:solidFill>
              </a:rPr>
              <a:t>Сюжетно-рольові ігри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" name="Содержимое 9" descr="20221128_14140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866514" y="1846263"/>
            <a:ext cx="5455421" cy="4022725"/>
          </a:xfrm>
        </p:spPr>
      </p:pic>
      <p:pic>
        <p:nvPicPr>
          <p:cNvPr id="5" name="Picture 2" descr="Анотація до конкурсу &quot;Ватра&quot;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8194" name="Picture 2" descr="Украинские фоны (27 фото)"/>
          <p:cNvPicPr>
            <a:picLocks noChangeAspect="1" noChangeArrowheads="1"/>
          </p:cNvPicPr>
          <p:nvPr/>
        </p:nvPicPr>
        <p:blipFill>
          <a:blip r:embed="rId4" cstate="print"/>
          <a:srcRect r="80800"/>
          <a:stretch>
            <a:fillRect/>
          </a:stretch>
        </p:blipFill>
        <p:spPr bwMode="auto">
          <a:xfrm>
            <a:off x="142844" y="142852"/>
            <a:ext cx="1714512" cy="5650842"/>
          </a:xfrm>
          <a:prstGeom prst="rect">
            <a:avLst/>
          </a:prstGeom>
          <a:noFill/>
        </p:spPr>
      </p:pic>
      <p:pic>
        <p:nvPicPr>
          <p:cNvPr id="6" name="Picture 2" descr="Украинские фоны (27 фото)"/>
          <p:cNvPicPr>
            <a:picLocks noChangeAspect="1" noChangeArrowheads="1"/>
          </p:cNvPicPr>
          <p:nvPr/>
        </p:nvPicPr>
        <p:blipFill>
          <a:blip r:embed="rId4" cstate="print"/>
          <a:srcRect t="82173" r="80800"/>
          <a:stretch>
            <a:fillRect/>
          </a:stretch>
        </p:blipFill>
        <p:spPr bwMode="auto">
          <a:xfrm>
            <a:off x="142844" y="5715016"/>
            <a:ext cx="1714512" cy="1007372"/>
          </a:xfrm>
          <a:prstGeom prst="rect">
            <a:avLst/>
          </a:prstGeom>
          <a:noFill/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69677" y="1937496"/>
            <a:ext cx="3400371" cy="4516118"/>
          </a:xfrm>
          <a:prstGeom prst="rect">
            <a:avLst/>
          </a:prstGeom>
          <a:ln w="28575">
            <a:solidFill>
              <a:srgbClr val="0070C0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38416" y="3033172"/>
            <a:ext cx="1657851" cy="2201833"/>
          </a:xfrm>
          <a:prstGeom prst="rect">
            <a:avLst/>
          </a:prstGeom>
          <a:ln w="28575">
            <a:solidFill>
              <a:srgbClr val="0070C0"/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69471" y="4275666"/>
            <a:ext cx="1753040" cy="2328257"/>
          </a:xfrm>
          <a:prstGeom prst="rect">
            <a:avLst/>
          </a:prstGeom>
          <a:ln w="28575">
            <a:solidFill>
              <a:srgbClr val="0070C0"/>
            </a:solidFill>
          </a:ln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82369" y="1816046"/>
            <a:ext cx="1753039" cy="2328254"/>
          </a:xfrm>
          <a:prstGeom prst="rect">
            <a:avLst/>
          </a:prstGeom>
          <a:ln w="28575">
            <a:solidFill>
              <a:srgbClr val="0070C0"/>
            </a:solidFill>
          </a:ln>
        </p:spPr>
      </p:pic>
      <p:pic>
        <p:nvPicPr>
          <p:cNvPr id="17" name="Picture 9" descr="Великий і малий герб Ураїни тризуб та його варіації. - ПАТРІОТИЧНІ  АВАТАРКИ, КАРТИНКИ, ФОТО | Ukrainian art, Cartoon art, Ukrainian tattoo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112293" y="67566"/>
            <a:ext cx="1920510" cy="2198985"/>
          </a:xfrm>
          <a:prstGeom prst="rect">
            <a:avLst/>
          </a:prstGeom>
          <a:noFill/>
        </p:spPr>
      </p:pic>
      <p:sp>
        <p:nvSpPr>
          <p:cNvPr id="14" name="Прямоугольник 13"/>
          <p:cNvSpPr/>
          <p:nvPr/>
        </p:nvSpPr>
        <p:spPr>
          <a:xfrm>
            <a:off x="2123728" y="439056"/>
            <a:ext cx="4877368" cy="1200329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algn="ctr"/>
            <a:r>
              <a:rPr lang="uk-UA" sz="3600" b="1" dirty="0">
                <a:solidFill>
                  <a:srgbClr val="002060"/>
                </a:solidFill>
              </a:rPr>
              <a:t>Осередок народознавства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" name="Объект 9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04439" y="1846263"/>
            <a:ext cx="5379572" cy="4022725"/>
          </a:xfrm>
        </p:spPr>
      </p:pic>
      <p:pic>
        <p:nvPicPr>
          <p:cNvPr id="19458" name="Picture 2" descr="Желто синий фон - 51 фото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30430"/>
            <a:ext cx="9717588" cy="7288191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AutoShape 2" descr="Кира-скрап - клипарт и рамки на прозрачном фон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8" name="AutoShape 4" descr="Кира-скрап - клипарт и рамки на прозрачном фоне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4286248" y="3429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uk-UA" dirty="0"/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4146" y="2748780"/>
            <a:ext cx="5025117" cy="3757671"/>
          </a:xfrm>
          <a:prstGeom prst="rect">
            <a:avLst/>
          </a:prstGeom>
          <a:ln w="28575">
            <a:solidFill>
              <a:srgbClr val="0070C0"/>
            </a:solidFill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04474" y="840068"/>
            <a:ext cx="4761313" cy="3560404"/>
          </a:xfrm>
          <a:prstGeom prst="rect">
            <a:avLst/>
          </a:prstGeom>
          <a:ln w="28575">
            <a:solidFill>
              <a:srgbClr val="0070C0"/>
            </a:solidFill>
          </a:ln>
        </p:spPr>
      </p:pic>
      <p:pic>
        <p:nvPicPr>
          <p:cNvPr id="25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05295" y="4672199"/>
            <a:ext cx="2060848" cy="2060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1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93300" y="5945124"/>
            <a:ext cx="1585433" cy="1176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9" descr="Пов’язане зображення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93672" y="4533198"/>
            <a:ext cx="1593973" cy="1063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71147" y="5008378"/>
            <a:ext cx="1122967" cy="1122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291284" y="386927"/>
            <a:ext cx="3959225" cy="156966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algn="ctr"/>
            <a:r>
              <a:rPr lang="uk-UA" sz="3200" b="1" dirty="0">
                <a:solidFill>
                  <a:srgbClr val="002060"/>
                </a:solidFill>
              </a:rPr>
              <a:t>Осередок для роботи з дітьми з ООП</a:t>
            </a:r>
          </a:p>
        </p:txBody>
      </p:sp>
    </p:spTree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" name="Содержимое 8" descr="243537668_1235661510280259_5319925198936410476_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72016" y="1846263"/>
            <a:ext cx="6044417" cy="4022725"/>
          </a:xfrm>
        </p:spPr>
      </p:pic>
      <p:pic>
        <p:nvPicPr>
          <p:cNvPr id="18434" name="Picture 2" descr="Желто синий фон (58 фото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  <a:softEdge rad="31750"/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5911" y="3220291"/>
            <a:ext cx="3126759" cy="3462886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8" name="Прямоугольник 17"/>
          <p:cNvSpPr/>
          <p:nvPr/>
        </p:nvSpPr>
        <p:spPr>
          <a:xfrm>
            <a:off x="141026" y="208527"/>
            <a:ext cx="2679204" cy="830997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algn="ctr"/>
            <a:r>
              <a:rPr lang="uk-UA" sz="2400" b="1" dirty="0">
                <a:solidFill>
                  <a:srgbClr val="002060"/>
                </a:solidFill>
              </a:rPr>
              <a:t>Осередок природознавства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6709653" y="2552283"/>
            <a:ext cx="2184458" cy="830997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algn="ctr"/>
            <a:r>
              <a:rPr lang="uk-UA" sz="2400" b="1" dirty="0">
                <a:solidFill>
                  <a:srgbClr val="002060"/>
                </a:solidFill>
              </a:rPr>
              <a:t>Куточок</a:t>
            </a:r>
          </a:p>
          <a:p>
            <a:pPr algn="ctr"/>
            <a:r>
              <a:rPr lang="uk-UA" sz="2400" b="1" dirty="0">
                <a:solidFill>
                  <a:srgbClr val="002060"/>
                </a:solidFill>
              </a:rPr>
              <a:t>усамітнення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168303" y="2130561"/>
            <a:ext cx="2679204" cy="830997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algn="ctr"/>
            <a:r>
              <a:rPr lang="uk-UA" sz="2400" b="1" dirty="0">
                <a:solidFill>
                  <a:srgbClr val="002060"/>
                </a:solidFill>
              </a:rPr>
              <a:t>Город на </a:t>
            </a:r>
          </a:p>
          <a:p>
            <a:pPr algn="ctr"/>
            <a:r>
              <a:rPr lang="uk-UA" sz="2400" b="1" dirty="0">
                <a:solidFill>
                  <a:srgbClr val="002060"/>
                </a:solidFill>
              </a:rPr>
              <a:t>підвіконні</a:t>
            </a: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30796" y="3907491"/>
            <a:ext cx="2089929" cy="2775686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61255" y="254778"/>
            <a:ext cx="3634650" cy="4022725"/>
          </a:xfrm>
          <a:prstGeom prst="rect">
            <a:avLst/>
          </a:prstGeom>
          <a:ln w="28575">
            <a:solidFill>
              <a:srgbClr val="0070C0"/>
            </a:solidFill>
          </a:ln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53439" y="3558103"/>
            <a:ext cx="3121010" cy="3125074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 descr="Анотація до конкурсу &quot;Ватра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8" name="Блок-схема: документ 7"/>
          <p:cNvSpPr/>
          <p:nvPr/>
        </p:nvSpPr>
        <p:spPr>
          <a:xfrm>
            <a:off x="627793" y="930250"/>
            <a:ext cx="5121712" cy="2759982"/>
          </a:xfrm>
          <a:prstGeom prst="flowChartDocument">
            <a:avLst/>
          </a:prstGeom>
          <a:solidFill>
            <a:srgbClr val="FFC000"/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Блок-схема: документ 8"/>
          <p:cNvSpPr/>
          <p:nvPr/>
        </p:nvSpPr>
        <p:spPr>
          <a:xfrm>
            <a:off x="4005167" y="3857414"/>
            <a:ext cx="4750213" cy="2759982"/>
          </a:xfrm>
          <a:prstGeom prst="flowChartDocument">
            <a:avLst/>
          </a:prstGeom>
          <a:solidFill>
            <a:srgbClr val="00B0F0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658259" y="948274"/>
            <a:ext cx="5286412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err="1">
                <a:ln w="19050">
                  <a:solidFill>
                    <a:srgbClr val="002060"/>
                  </a:solidFill>
                </a:ln>
                <a:solidFill>
                  <a:srgbClr val="0070C0"/>
                </a:solidFill>
              </a:rPr>
              <a:t>Педагогічне</a:t>
            </a:r>
            <a:r>
              <a:rPr lang="ru-RU" sz="3200" b="1" dirty="0">
                <a:ln w="19050">
                  <a:solidFill>
                    <a:srgbClr val="002060"/>
                  </a:solidFill>
                </a:ln>
                <a:solidFill>
                  <a:srgbClr val="0070C0"/>
                </a:solidFill>
              </a:rPr>
              <a:t> кредо:</a:t>
            </a:r>
          </a:p>
          <a:p>
            <a:r>
              <a:rPr lang="ru-RU" sz="2400" b="1" dirty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До </a:t>
            </a:r>
            <a:r>
              <a:rPr lang="ru-RU" sz="2400" b="1" dirty="0" err="1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кожної</a:t>
            </a:r>
            <a:r>
              <a:rPr lang="ru-RU" sz="2400" b="1" dirty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</a:t>
            </a:r>
            <a:r>
              <a:rPr lang="ru-RU" sz="2400" b="1" dirty="0" err="1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дитини</a:t>
            </a:r>
            <a:r>
              <a:rPr lang="ru-RU" sz="2400" b="1" dirty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ключ </a:t>
            </a:r>
            <a:r>
              <a:rPr lang="ru-RU" sz="2400" b="1" dirty="0" err="1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знайти</a:t>
            </a:r>
            <a:r>
              <a:rPr lang="ru-RU" sz="2400" b="1" dirty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</a:t>
            </a:r>
          </a:p>
          <a:p>
            <a:r>
              <a:rPr lang="ru-RU" sz="2400" b="1" dirty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У </a:t>
            </a:r>
            <a:r>
              <a:rPr lang="ru-RU" sz="2400" b="1" dirty="0" err="1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праці</a:t>
            </a:r>
            <a:r>
              <a:rPr lang="ru-RU" sz="2400" b="1" dirty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результат хороший </a:t>
            </a:r>
            <a:r>
              <a:rPr lang="ru-RU" sz="2400" b="1" dirty="0" err="1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мати</a:t>
            </a:r>
            <a:r>
              <a:rPr lang="ru-RU" sz="2400" b="1" dirty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</a:t>
            </a:r>
          </a:p>
          <a:p>
            <a:r>
              <a:rPr lang="ru-RU" sz="2400" b="1" dirty="0" err="1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Упевнено</a:t>
            </a:r>
            <a:r>
              <a:rPr lang="ru-RU" sz="2400" b="1" dirty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і</a:t>
            </a:r>
            <a:r>
              <a:rPr lang="ru-RU" sz="2400" b="1" dirty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творчо</a:t>
            </a:r>
            <a:r>
              <a:rPr lang="ru-RU" sz="2400" b="1" dirty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до мети </a:t>
            </a:r>
            <a:r>
              <a:rPr lang="ru-RU" sz="2400" b="1" dirty="0" err="1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іти</a:t>
            </a:r>
            <a:r>
              <a:rPr lang="ru-RU" sz="2400" b="1" dirty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:</a:t>
            </a:r>
          </a:p>
          <a:p>
            <a:r>
              <a:rPr lang="ru-RU" sz="2400" b="1" dirty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З </a:t>
            </a:r>
            <a:r>
              <a:rPr lang="ru-RU" sz="2400" b="1" dirty="0" err="1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любов</a:t>
            </a:r>
            <a:r>
              <a:rPr lang="en-US" sz="2400" b="1" dirty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’</a:t>
            </a:r>
            <a:r>
              <a:rPr lang="uk-UA" sz="2400" b="1" dirty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ю серце дітям віддавати</a:t>
            </a:r>
            <a:r>
              <a:rPr lang="ru-RU" sz="2400" b="1" dirty="0"/>
              <a:t/>
            </a:r>
            <a:br>
              <a:rPr lang="ru-RU" sz="2400" b="1" dirty="0"/>
            </a:br>
            <a:endParaRPr lang="ru-RU" sz="24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199916" y="3909474"/>
            <a:ext cx="453650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>
                <a:ln w="19050">
                  <a:solidFill>
                    <a:srgbClr val="002060"/>
                  </a:solidFill>
                </a:ln>
                <a:solidFill>
                  <a:srgbClr val="FFC000"/>
                </a:solidFill>
                <a:latin typeface="Monotype Corsiva" panose="03010101010201010101" pitchFamily="66" charset="0"/>
              </a:rPr>
              <a:t>    </a:t>
            </a:r>
            <a:r>
              <a:rPr lang="ru-RU" sz="3200" b="1" dirty="0" err="1">
                <a:ln w="19050">
                  <a:solidFill>
                    <a:srgbClr val="002060"/>
                  </a:solidFill>
                </a:ln>
                <a:solidFill>
                  <a:srgbClr val="FFFF00"/>
                </a:solidFill>
                <a:ea typeface="Arial Unicode MS" pitchFamily="34" charset="-128"/>
                <a:cs typeface="Arial Unicode MS" pitchFamily="34" charset="-128"/>
              </a:rPr>
              <a:t>Життєве</a:t>
            </a:r>
            <a:r>
              <a:rPr lang="ru-RU" sz="3200" b="1" dirty="0">
                <a:ln w="19050">
                  <a:solidFill>
                    <a:srgbClr val="002060"/>
                  </a:solidFill>
                </a:ln>
                <a:solidFill>
                  <a:srgbClr val="FFFF00"/>
                </a:solidFill>
                <a:ea typeface="Arial Unicode MS" pitchFamily="34" charset="-128"/>
                <a:cs typeface="Arial Unicode MS" pitchFamily="34" charset="-128"/>
              </a:rPr>
              <a:t> кредо:</a:t>
            </a:r>
            <a:r>
              <a:rPr lang="ru-RU" sz="3200" dirty="0">
                <a:ln>
                  <a:solidFill>
                    <a:srgbClr val="002060"/>
                  </a:solidFill>
                </a:ln>
                <a:solidFill>
                  <a:srgbClr val="FFFF00"/>
                </a:solidFill>
                <a:ea typeface="Arial Unicode MS" pitchFamily="34" charset="-128"/>
                <a:cs typeface="Arial Unicode MS" pitchFamily="34" charset="-128"/>
              </a:rPr>
              <a:t/>
            </a:r>
            <a:br>
              <a:rPr lang="ru-RU" sz="3200" dirty="0">
                <a:ln>
                  <a:solidFill>
                    <a:srgbClr val="002060"/>
                  </a:solidFill>
                </a:ln>
                <a:solidFill>
                  <a:srgbClr val="FFFF00"/>
                </a:solidFill>
                <a:ea typeface="Arial Unicode MS" pitchFamily="34" charset="-128"/>
                <a:cs typeface="Arial Unicode MS" pitchFamily="34" charset="-128"/>
              </a:rPr>
            </a:br>
            <a:r>
              <a:rPr lang="ru-RU" sz="2400" b="1" dirty="0" err="1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Іти</a:t>
            </a:r>
            <a:r>
              <a:rPr lang="ru-RU" sz="2400" b="1" dirty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по </a:t>
            </a:r>
            <a:r>
              <a:rPr lang="ru-RU" sz="2400" b="1" dirty="0" err="1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життю</a:t>
            </a:r>
            <a:r>
              <a:rPr lang="ru-RU" sz="2400" b="1" dirty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із</a:t>
            </a:r>
            <a:r>
              <a:rPr lang="ru-RU" sz="2400" b="1" dirty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усмішкою</a:t>
            </a:r>
            <a:r>
              <a:rPr lang="ru-RU" sz="2400" b="1" dirty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</a:t>
            </a:r>
            <a:br>
              <a:rPr lang="ru-RU" sz="2400" b="1" dirty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r>
              <a:rPr lang="ru-RU" sz="2400" b="1" dirty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нести людям добро, </a:t>
            </a:r>
            <a:r>
              <a:rPr lang="ru-RU" sz="2400" b="1" dirty="0" err="1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радість</a:t>
            </a:r>
            <a:r>
              <a:rPr lang="ru-RU" sz="2400" b="1" dirty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і</a:t>
            </a:r>
            <a:r>
              <a:rPr lang="ru-RU" sz="2400" b="1" dirty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оптимізм</a:t>
            </a:r>
            <a:endParaRPr lang="ru-RU" sz="2400" b="1" dirty="0">
              <a:solidFill>
                <a:srgbClr val="00206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19" name="Рисунок 18" descr="paper clip (เพเพอะ คลิพ) แปลว่าอะไร? ดูความหมาย ภาพประกอบ ตัวอย่างประโยค |  ENGDICT.COM"/>
          <p:cNvPicPr/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180955" y="3083792"/>
            <a:ext cx="989005" cy="943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Рисунок 19" descr="writing Macadam Articulation หนีบ กระดาษ - szallaskereso.org"/>
          <p:cNvPicPr/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77240" y="41819"/>
            <a:ext cx="1178538" cy="1196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" name="Содержимое 8" descr="IMG-93a4ec1baf5faa4861dcf93572859219-V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871568" y="1846263"/>
            <a:ext cx="5445313" cy="4022725"/>
          </a:xfrm>
        </p:spPr>
      </p:pic>
      <p:pic>
        <p:nvPicPr>
          <p:cNvPr id="18434" name="Picture 2" descr="Желто синий фон (58 фото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0"/>
            <a:ext cx="9180024" cy="70506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Прямоугольник 10"/>
          <p:cNvSpPr/>
          <p:nvPr/>
        </p:nvSpPr>
        <p:spPr>
          <a:xfrm>
            <a:off x="1331640" y="11096"/>
            <a:ext cx="68407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600" dirty="0">
                <a:ln w="18415" cmpd="sng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Ігровий майданчик </a:t>
            </a:r>
            <a:endParaRPr lang="ru-RU" sz="3600" dirty="0">
              <a:ln>
                <a:solidFill>
                  <a:srgbClr val="002060"/>
                </a:solidFill>
              </a:ln>
              <a:solidFill>
                <a:srgbClr val="0070C0"/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2610" y="1003765"/>
            <a:ext cx="3393190" cy="4506580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98518" y="1003765"/>
            <a:ext cx="3535631" cy="4695759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58725" y="1661192"/>
            <a:ext cx="2403223" cy="5340495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" name="Содержимое 9" descr="IMG_20221116_23130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64541" y="1846263"/>
            <a:ext cx="5659367" cy="4022725"/>
          </a:xfrm>
        </p:spPr>
      </p:pic>
      <p:pic>
        <p:nvPicPr>
          <p:cNvPr id="20482" name="Picture 2" descr="Фон нерезкости Bokeh романтичный голубой желтый с венчиком Иллюстрация  штока - иллюстрации насчитывающей природа, многоточия: 80499125"/>
          <p:cNvPicPr>
            <a:picLocks noChangeAspect="1" noChangeArrowheads="1"/>
          </p:cNvPicPr>
          <p:nvPr/>
        </p:nvPicPr>
        <p:blipFill>
          <a:blip r:embed="rId3" cstate="print"/>
          <a:srcRect b="9332"/>
          <a:stretch>
            <a:fillRect/>
          </a:stretch>
        </p:blipFill>
        <p:spPr bwMode="auto">
          <a:xfrm>
            <a:off x="-1" y="0"/>
            <a:ext cx="9156099" cy="6858000"/>
          </a:xfrm>
          <a:prstGeom prst="rect">
            <a:avLst/>
          </a:prstGeom>
          <a:noFill/>
        </p:spPr>
      </p:pic>
      <p:pic>
        <p:nvPicPr>
          <p:cNvPr id="5" name="Picture 2" descr="Украинские фоны (27 фото)"/>
          <p:cNvPicPr>
            <a:picLocks noChangeAspect="1" noChangeArrowheads="1"/>
          </p:cNvPicPr>
          <p:nvPr/>
        </p:nvPicPr>
        <p:blipFill>
          <a:blip r:embed="rId4" cstate="print"/>
          <a:srcRect r="80800"/>
          <a:stretch>
            <a:fillRect/>
          </a:stretch>
        </p:blipFill>
        <p:spPr bwMode="auto">
          <a:xfrm>
            <a:off x="142844" y="142852"/>
            <a:ext cx="1714512" cy="5650842"/>
          </a:xfrm>
          <a:prstGeom prst="rect">
            <a:avLst/>
          </a:prstGeom>
          <a:noFill/>
        </p:spPr>
      </p:pic>
      <p:pic>
        <p:nvPicPr>
          <p:cNvPr id="6" name="Picture 2" descr="Украинские фоны (27 фото)"/>
          <p:cNvPicPr>
            <a:picLocks noChangeAspect="1" noChangeArrowheads="1"/>
          </p:cNvPicPr>
          <p:nvPr/>
        </p:nvPicPr>
        <p:blipFill>
          <a:blip r:embed="rId4" cstate="print"/>
          <a:srcRect t="82173" r="80800"/>
          <a:stretch>
            <a:fillRect/>
          </a:stretch>
        </p:blipFill>
        <p:spPr bwMode="auto">
          <a:xfrm>
            <a:off x="142844" y="5715016"/>
            <a:ext cx="1714512" cy="1007372"/>
          </a:xfrm>
          <a:prstGeom prst="rect">
            <a:avLst/>
          </a:prstGeom>
          <a:noFill/>
        </p:spPr>
      </p:pic>
      <p:pic>
        <p:nvPicPr>
          <p:cNvPr id="20484" name="Picture 4" descr="Через что в себе должна переступить нация для успеха страны. , - новости  бизнеса Украины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28794" y="4000504"/>
            <a:ext cx="4143404" cy="2669491"/>
          </a:xfrm>
          <a:prstGeom prst="rect">
            <a:avLst/>
          </a:prstGeom>
          <a:noFill/>
        </p:spPr>
      </p:pic>
      <p:pic>
        <p:nvPicPr>
          <p:cNvPr id="8" name="Picture 2" descr="Желто синий фон (58 фото)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8395" y="62136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0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2" name="TextBox 21"/>
          <p:cNvSpPr txBox="1"/>
          <p:nvPr/>
        </p:nvSpPr>
        <p:spPr>
          <a:xfrm flipH="1">
            <a:off x="2082905" y="837915"/>
            <a:ext cx="4934324" cy="830997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ln w="1016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Загальна кількість годин –</a:t>
            </a:r>
          </a:p>
          <a:p>
            <a:pPr algn="ctr"/>
            <a:r>
              <a:rPr lang="uk-UA" sz="2400" b="1" dirty="0">
                <a:ln w="1016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209,5 год.</a:t>
            </a:r>
            <a:endParaRPr lang="uk-UA" sz="2400" b="1" dirty="0">
              <a:solidFill>
                <a:srgbClr val="002060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9721" y="980951"/>
            <a:ext cx="1358989" cy="1922190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20480" name="Рисунок 2047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56546" y="1737361"/>
            <a:ext cx="1831282" cy="1409069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20485" name="Рисунок 2048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08840" y="2700110"/>
            <a:ext cx="1687232" cy="1612244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20487" name="Рисунок 2048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1145" y="3028486"/>
            <a:ext cx="1374433" cy="1944035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20491" name="Рисунок 2049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55804" y="1726102"/>
            <a:ext cx="1868893" cy="1400211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91704" y="3749173"/>
            <a:ext cx="1998361" cy="1400211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43224" y="5166439"/>
            <a:ext cx="2102381" cy="1503556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35374" y="3727968"/>
            <a:ext cx="2036969" cy="1397628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0016" y="5067216"/>
            <a:ext cx="2226697" cy="1588568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70269" y="4511163"/>
            <a:ext cx="1513136" cy="2168636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03526" y="900051"/>
            <a:ext cx="1449413" cy="2020194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03522" y="2965108"/>
            <a:ext cx="1480606" cy="2089864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3" name="Прямоугольник 2"/>
          <p:cNvSpPr/>
          <p:nvPr/>
        </p:nvSpPr>
        <p:spPr>
          <a:xfrm>
            <a:off x="219800" y="1315"/>
            <a:ext cx="892419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4400" b="1" spc="50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Підвищення кваліфікації</a:t>
            </a:r>
            <a:endParaRPr lang="ru-RU" sz="4400" dirty="0">
              <a:latin typeface="Arial Black" panose="020B0A04020102020204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" name="Содержимое 8" descr="243537668_1235661510280259_5319925198936410476_n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572016" y="1846263"/>
            <a:ext cx="6044417" cy="4022725"/>
          </a:xfrm>
        </p:spPr>
      </p:pic>
      <p:pic>
        <p:nvPicPr>
          <p:cNvPr id="18434" name="Picture 2" descr="Желто синий фон (58 фото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45156" y="8999"/>
            <a:ext cx="9144000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uk-UA" sz="4800" b="1" spc="50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Мої нагороди</a:t>
            </a:r>
            <a:endParaRPr lang="uk-UA" sz="4800" b="1" dirty="0">
              <a:ln>
                <a:solidFill>
                  <a:srgbClr val="002060"/>
                </a:solidFill>
              </a:ln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6790" y="892159"/>
            <a:ext cx="3292235" cy="2356387"/>
          </a:xfrm>
          <a:prstGeom prst="rect">
            <a:avLst/>
          </a:prstGeom>
          <a:ln w="28575">
            <a:solidFill>
              <a:srgbClr val="0070C0"/>
            </a:solidFill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87460" y="4214413"/>
            <a:ext cx="3491082" cy="2511639"/>
          </a:xfrm>
          <a:prstGeom prst="rect">
            <a:avLst/>
          </a:prstGeom>
          <a:ln w="28575">
            <a:solidFill>
              <a:srgbClr val="0070C0"/>
            </a:solidFill>
          </a:ln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60552" y="892159"/>
            <a:ext cx="3317990" cy="2356387"/>
          </a:xfrm>
          <a:prstGeom prst="rect">
            <a:avLst/>
          </a:prstGeom>
          <a:ln w="28575">
            <a:solidFill>
              <a:srgbClr val="0070C0"/>
            </a:solidFill>
          </a:ln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9907" y="4293096"/>
            <a:ext cx="3425805" cy="2432956"/>
          </a:xfrm>
          <a:prstGeom prst="rect">
            <a:avLst/>
          </a:prstGeom>
          <a:ln w="28575">
            <a:solidFill>
              <a:srgbClr val="0070C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11926" y="1989700"/>
            <a:ext cx="2335313" cy="3258118"/>
          </a:xfrm>
          <a:prstGeom prst="rect">
            <a:avLst/>
          </a:prstGeom>
          <a:ln w="28575">
            <a:solidFill>
              <a:srgbClr val="0070C0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Презентация PowerPoin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890" y="0"/>
            <a:ext cx="925841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357158" y="1142984"/>
            <a:ext cx="6819100" cy="101566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ru-RU" sz="2400" b="1" dirty="0"/>
              <a:t/>
            </a:r>
            <a:br>
              <a:rPr lang="ru-RU" sz="2400" b="1" dirty="0"/>
            </a:br>
            <a:endParaRPr lang="ru-RU" sz="3600" b="1" dirty="0">
              <a:ln w="12700">
                <a:solidFill>
                  <a:srgbClr val="002060"/>
                </a:solidFill>
              </a:ln>
              <a:solidFill>
                <a:srgbClr val="0070C0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42844" y="214291"/>
            <a:ext cx="7143800" cy="71437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endParaRPr lang="ru-RU" dirty="0">
              <a:ln w="18415" cmpd="sng">
                <a:solidFill>
                  <a:srgbClr val="C00000"/>
                </a:solidFill>
                <a:prstDash val="solid"/>
              </a:ln>
              <a:solidFill>
                <a:srgbClr val="C0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98297" y="71054"/>
            <a:ext cx="842217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4000" b="1" dirty="0">
                <a:ln>
                  <a:solidFill>
                    <a:srgbClr val="002060"/>
                  </a:solidFill>
                </a:ln>
                <a:solidFill>
                  <a:srgbClr val="C00000"/>
                </a:solidFill>
                <a:latin typeface="Arial Black" panose="020B0A04020102020204" pitchFamily="34" charset="0"/>
              </a:rPr>
              <a:t>Методичні напрацювання</a:t>
            </a:r>
            <a:endParaRPr lang="ru-RU" sz="4000" b="1" dirty="0">
              <a:ln>
                <a:solidFill>
                  <a:srgbClr val="002060"/>
                </a:solidFill>
              </a:ln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13" name="Рисунок 12" descr="20221202_14313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4299" y="3932958"/>
            <a:ext cx="2214578" cy="2822236"/>
          </a:xfrm>
          <a:prstGeom prst="rect">
            <a:avLst/>
          </a:prstGeom>
          <a:ln w="28575">
            <a:solidFill>
              <a:srgbClr val="004F8A"/>
            </a:solidFill>
            <a:prstDash val="solid"/>
          </a:ln>
        </p:spPr>
      </p:pic>
      <p:pic>
        <p:nvPicPr>
          <p:cNvPr id="14" name="Рисунок 13" descr="20221122_15273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13125" y="935355"/>
            <a:ext cx="2794000" cy="2794000"/>
          </a:xfrm>
          <a:prstGeom prst="rect">
            <a:avLst/>
          </a:prstGeom>
          <a:ln w="28575">
            <a:solidFill>
              <a:srgbClr val="004F8A"/>
            </a:solidFill>
            <a:prstDash val="solid"/>
          </a:ln>
        </p:spPr>
      </p:pic>
      <p:pic>
        <p:nvPicPr>
          <p:cNvPr id="17" name="Рисунок 16" descr="20221202_14413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04915" y="836930"/>
            <a:ext cx="2839085" cy="2108835"/>
          </a:xfrm>
          <a:prstGeom prst="rect">
            <a:avLst/>
          </a:prstGeom>
          <a:ln w="28575">
            <a:solidFill>
              <a:srgbClr val="004F8A"/>
            </a:solidFill>
            <a:prstDash val="solid"/>
          </a:ln>
        </p:spPr>
      </p:pic>
      <p:pic>
        <p:nvPicPr>
          <p:cNvPr id="18" name="Рисунок 17" descr="20221202_14455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39750" y="4581525"/>
            <a:ext cx="3132455" cy="2158365"/>
          </a:xfrm>
          <a:prstGeom prst="rect">
            <a:avLst/>
          </a:prstGeom>
          <a:ln w="28575">
            <a:solidFill>
              <a:srgbClr val="004F8A"/>
            </a:solidFill>
            <a:prstDash val="solid"/>
          </a:ln>
        </p:spPr>
      </p:pic>
      <p:pic>
        <p:nvPicPr>
          <p:cNvPr id="19" name="Рисунок 18" descr="IMG_20230102_104008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99795" y="1845310"/>
            <a:ext cx="1987550" cy="2639695"/>
          </a:xfrm>
          <a:prstGeom prst="rect">
            <a:avLst/>
          </a:prstGeom>
          <a:ln w="28575">
            <a:solidFill>
              <a:srgbClr val="0070C0"/>
            </a:solidFill>
            <a:prstDash val="solid"/>
          </a:ln>
          <a:effectLst/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84167" y="3169923"/>
            <a:ext cx="1934577" cy="3547449"/>
          </a:xfrm>
          <a:prstGeom prst="rect">
            <a:avLst/>
          </a:prstGeom>
          <a:ln w="28575">
            <a:solidFill>
              <a:srgbClr val="004F8A"/>
            </a:solidFill>
          </a:ln>
        </p:spPr>
      </p:pic>
      <p:sp>
        <p:nvSpPr>
          <p:cNvPr id="16" name="Прямоугольник 15"/>
          <p:cNvSpPr/>
          <p:nvPr/>
        </p:nvSpPr>
        <p:spPr>
          <a:xfrm>
            <a:off x="45720" y="742616"/>
            <a:ext cx="3279775" cy="97218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noAutofit/>
          </a:bodyPr>
          <a:lstStyle/>
          <a:p>
            <a:pPr algn="ctr"/>
            <a:r>
              <a:rPr lang="uk-UA" sz="2000" b="1" dirty="0">
                <a:solidFill>
                  <a:srgbClr val="004F8A"/>
                </a:solidFill>
              </a:rPr>
              <a:t>Дидактичні ігри національно-патріотичного спрямування</a:t>
            </a:r>
            <a:endParaRPr lang="ru-RU" sz="2000" dirty="0">
              <a:solidFill>
                <a:srgbClr val="004F8A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3" name="Содержимое 12" descr="274050861_1588766878157992_5526040487720341025_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085703" y="1846263"/>
            <a:ext cx="3017043" cy="4022725"/>
          </a:xfrm>
        </p:spPr>
      </p:pic>
      <p:sp>
        <p:nvSpPr>
          <p:cNvPr id="7170" name="AutoShape 2" descr="⬇ Скачать картинки Синий и желтый, стоковые фото Синий и желтый в хорошем  качестве | Depositphot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7172" name="AutoShape 4" descr="⬇ Скачать картинки Синий и желтый, стоковые фото Синий и желтый в хорошем  качестве | Depositphot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7174" name="AutoShape 6" descr="Абстрактный синий и желтый фон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3" cstate="print"/>
          <a:srcRect l="24596" t="20500" r="51305" b="51346"/>
          <a:stretch>
            <a:fillRect/>
          </a:stretch>
        </p:blipFill>
        <p:spPr bwMode="auto">
          <a:xfrm>
            <a:off x="12397" y="0"/>
            <a:ext cx="913160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Рисунок 14" descr="IMG_20230102_10595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58808" y="160376"/>
            <a:ext cx="2313733" cy="3072926"/>
          </a:xfrm>
          <a:prstGeom prst="rect">
            <a:avLst/>
          </a:prstGeom>
          <a:ln w="28575">
            <a:solidFill>
              <a:srgbClr val="004F8A"/>
            </a:solidFill>
            <a:prstDash val="solid"/>
          </a:ln>
        </p:spPr>
      </p:pic>
      <p:pic>
        <p:nvPicPr>
          <p:cNvPr id="16" name="Рисунок 15" descr="IMG_20230104_17140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490653" y="3409951"/>
            <a:ext cx="2795616" cy="3143248"/>
          </a:xfrm>
          <a:prstGeom prst="rect">
            <a:avLst/>
          </a:prstGeom>
          <a:ln w="28575">
            <a:solidFill>
              <a:srgbClr val="004F8A"/>
            </a:solidFill>
            <a:prstDash val="solid"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38569" y="271599"/>
            <a:ext cx="2783773" cy="2806435"/>
          </a:xfrm>
          <a:prstGeom prst="rect">
            <a:avLst/>
          </a:prstGeom>
          <a:ln w="28575">
            <a:solidFill>
              <a:srgbClr val="004F8A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6807" y="304801"/>
            <a:ext cx="2975974" cy="2740033"/>
          </a:xfrm>
          <a:prstGeom prst="rect">
            <a:avLst/>
          </a:prstGeom>
          <a:solidFill>
            <a:schemeClr val="accent1"/>
          </a:solidFill>
          <a:ln w="28575" cap="sq">
            <a:solidFill>
              <a:srgbClr val="004F8A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57733" y="3406683"/>
            <a:ext cx="2987239" cy="3121431"/>
          </a:xfrm>
          <a:prstGeom prst="rect">
            <a:avLst/>
          </a:prstGeom>
          <a:ln w="28575">
            <a:solidFill>
              <a:srgbClr val="004F8A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Презентация PowerPoin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5620" y="0"/>
            <a:ext cx="9199620" cy="6890839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357158" y="1142984"/>
            <a:ext cx="6819100" cy="101566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ru-RU" sz="2400" b="1" dirty="0"/>
              <a:t/>
            </a:r>
            <a:br>
              <a:rPr lang="ru-RU" sz="2400" b="1" dirty="0"/>
            </a:br>
            <a:endParaRPr lang="ru-RU" sz="3600" b="1" dirty="0">
              <a:ln w="12700">
                <a:solidFill>
                  <a:srgbClr val="002060"/>
                </a:solidFill>
              </a:ln>
              <a:solidFill>
                <a:srgbClr val="0070C0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57158" y="214291"/>
            <a:ext cx="7095162" cy="71437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endParaRPr lang="ru-RU" dirty="0">
              <a:ln w="18415" cmpd="sng">
                <a:solidFill>
                  <a:srgbClr val="C00000"/>
                </a:solidFill>
                <a:prstDash val="solid"/>
              </a:ln>
              <a:solidFill>
                <a:srgbClr val="C0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71600" y="147845"/>
            <a:ext cx="70951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600" b="1" dirty="0" err="1">
                <a:ln w="22225">
                  <a:solidFill>
                    <a:srgbClr val="002060"/>
                  </a:solidFill>
                  <a:prstDash val="solid"/>
                </a:ln>
                <a:solidFill>
                  <a:srgbClr val="C00000"/>
                </a:solidFill>
                <a:latin typeface="Arial Black" panose="020B0A04020102020204" pitchFamily="34" charset="0"/>
              </a:rPr>
              <a:t>Лепбокс</a:t>
            </a:r>
            <a:r>
              <a:rPr lang="uk-UA" sz="36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C00000"/>
                </a:solidFill>
                <a:latin typeface="Arial Black" panose="020B0A04020102020204" pitchFamily="34" charset="0"/>
              </a:rPr>
              <a:t> «Моя Україна»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95548" y="4326228"/>
            <a:ext cx="3113543" cy="2344315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6049" y="3423441"/>
            <a:ext cx="2452157" cy="3256771"/>
          </a:xfrm>
          <a:prstGeom prst="rect">
            <a:avLst/>
          </a:prstGeom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2264" t="23105" r="-743" b="3413"/>
          <a:stretch>
            <a:fillRect/>
          </a:stretch>
        </p:blipFill>
        <p:spPr>
          <a:xfrm>
            <a:off x="2199879" y="928670"/>
            <a:ext cx="4426097" cy="4193575"/>
          </a:xfrm>
          <a:prstGeom prst="rect">
            <a:avLst/>
          </a:prstGeom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27" name="Picture 8" descr="Стенд &quot;Карта України&quot; - stendmarket.com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124430" y="5188691"/>
            <a:ext cx="2452157" cy="168381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" name="Содержимое 15" descr="313090156_1780411888993489_5267223496535514021_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164379" y="1846263"/>
            <a:ext cx="2859692" cy="4022725"/>
          </a:xfrm>
        </p:spPr>
      </p:pic>
      <p:pic>
        <p:nvPicPr>
          <p:cNvPr id="19458" name="Picture 2" descr="Желто синий фон - 51 фото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2" descr="Украинские фоны (27 фото)"/>
          <p:cNvPicPr>
            <a:picLocks noChangeAspect="1" noChangeArrowheads="1"/>
          </p:cNvPicPr>
          <p:nvPr/>
        </p:nvPicPr>
        <p:blipFill>
          <a:blip r:embed="rId4" cstate="print"/>
          <a:srcRect r="80800"/>
          <a:stretch>
            <a:fillRect/>
          </a:stretch>
        </p:blipFill>
        <p:spPr bwMode="auto">
          <a:xfrm>
            <a:off x="7286644" y="142852"/>
            <a:ext cx="1714512" cy="5650842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pic>
        <p:nvPicPr>
          <p:cNvPr id="6" name="Picture 2" descr="Украинские фоны (27 фото)"/>
          <p:cNvPicPr>
            <a:picLocks noChangeAspect="1" noChangeArrowheads="1"/>
          </p:cNvPicPr>
          <p:nvPr/>
        </p:nvPicPr>
        <p:blipFill>
          <a:blip r:embed="rId4" cstate="print"/>
          <a:srcRect t="82173" r="80800"/>
          <a:stretch>
            <a:fillRect/>
          </a:stretch>
        </p:blipFill>
        <p:spPr bwMode="auto">
          <a:xfrm>
            <a:off x="7286644" y="5715016"/>
            <a:ext cx="1714512" cy="1007372"/>
          </a:xfrm>
          <a:prstGeom prst="rect">
            <a:avLst/>
          </a:prstGeom>
          <a:noFill/>
        </p:spPr>
      </p:pic>
      <p:pic>
        <p:nvPicPr>
          <p:cNvPr id="7" name="Picture 4" descr="Український кліпарт - Картинки, листівки, привітання. | Feather drawing,  Watercolor flowers, Art shop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285784" y="4201063"/>
            <a:ext cx="4071934" cy="2656937"/>
          </a:xfrm>
          <a:prstGeom prst="rect">
            <a:avLst/>
          </a:prstGeom>
          <a:noFill/>
        </p:spPr>
      </p:pic>
      <p:sp>
        <p:nvSpPr>
          <p:cNvPr id="4" name="AutoShape 2" descr="Кира-скрап - клипарт и рамки на прозрачном фон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8" name="AutoShape 4" descr="Кира-скрап - клипарт и рамки на прозрачном фоне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4286248" y="3429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uk-UA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85720" y="214290"/>
            <a:ext cx="692948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b="1" dirty="0">
                <a:ln w="18415" cmpd="sng">
                  <a:solidFill>
                    <a:srgbClr val="00206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  <a:ea typeface="Arial Unicode MS" pitchFamily="34" charset="-128"/>
                <a:cs typeface="Arial Unicode MS" pitchFamily="34" charset="-128"/>
              </a:rPr>
              <a:t>Участь у міжнародній (заочній) науково-практичній конференції (публікація)</a:t>
            </a:r>
            <a:endParaRPr lang="uk-UA" sz="2800" b="1" dirty="0">
              <a:ln>
                <a:solidFill>
                  <a:srgbClr val="002060"/>
                </a:solidFill>
              </a:ln>
              <a:solidFill>
                <a:srgbClr val="C00000"/>
              </a:solidFill>
              <a:latin typeface="Arial Black" panose="020B0A04020102020204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2796" y="1302824"/>
            <a:ext cx="2055547" cy="3058577"/>
          </a:xfrm>
          <a:prstGeom prst="rect">
            <a:avLst/>
          </a:prstGeom>
          <a:ln w="12700">
            <a:solidFill>
              <a:srgbClr val="002060"/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92044" y="3006580"/>
            <a:ext cx="2216979" cy="3116236"/>
          </a:xfrm>
          <a:prstGeom prst="rect">
            <a:avLst/>
          </a:prstGeom>
          <a:ln w="12700">
            <a:solidFill>
              <a:srgbClr val="002060"/>
            </a:solidFill>
          </a:ln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75964" y="2055405"/>
            <a:ext cx="2055547" cy="3085222"/>
          </a:xfrm>
          <a:prstGeom prst="rect">
            <a:avLst/>
          </a:prstGeom>
          <a:ln w="12700">
            <a:solidFill>
              <a:srgbClr val="002060"/>
            </a:solidFill>
          </a:ln>
        </p:spPr>
      </p:pic>
    </p:spTree>
  </p:cSld>
  <p:clrMapOvr>
    <a:masterClrMapping/>
  </p:clrMapOvr>
  <p:transition/>
</p:sld>
</file>

<file path=ppt/theme/theme1.xml><?xml version="1.0" encoding="utf-8"?>
<a:theme xmlns:a="http://schemas.openxmlformats.org/drawingml/2006/main" name="Ретро">
  <a:themeElements>
    <a:clrScheme name="Ретро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Ретро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Ретр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8</TotalTime>
  <Words>334</Words>
  <Application>Microsoft Office PowerPoint</Application>
  <PresentationFormat>Экран (4:3)</PresentationFormat>
  <Paragraphs>88</Paragraphs>
  <Slides>30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Ретро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HOME</dc:creator>
  <cp:lastModifiedBy>Пользователь Windows</cp:lastModifiedBy>
  <cp:revision>235</cp:revision>
  <dcterms:created xsi:type="dcterms:W3CDTF">2022-10-19T20:33:00Z</dcterms:created>
  <dcterms:modified xsi:type="dcterms:W3CDTF">2025-03-04T14:23:27Z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02F84AB847464044AD58595FD8659F2D_12</vt:lpwstr>
  </property>
  <property fmtid="{D5CDD505-2E9C-101B-9397-08002B2CF9AE}" pid="3" name="KSOProductBuildVer">
    <vt:lpwstr>1049-12.2.0.19805</vt:lpwstr>
  </property>
</Properties>
</file>