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56" r:id="rId2"/>
    <p:sldId id="313" r:id="rId3"/>
    <p:sldId id="314" r:id="rId4"/>
    <p:sldId id="291" r:id="rId5"/>
    <p:sldId id="315" r:id="rId6"/>
    <p:sldId id="320" r:id="rId7"/>
    <p:sldId id="317" r:id="rId8"/>
    <p:sldId id="318" r:id="rId9"/>
    <p:sldId id="319" r:id="rId10"/>
    <p:sldId id="321" r:id="rId11"/>
    <p:sldId id="322" r:id="rId12"/>
    <p:sldId id="323" r:id="rId13"/>
    <p:sldId id="324" r:id="rId14"/>
    <p:sldId id="325" r:id="rId15"/>
    <p:sldId id="326" r:id="rId16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C10B4"/>
    <a:srgbClr val="99CC00"/>
    <a:srgbClr val="008000"/>
    <a:srgbClr val="292EF3"/>
    <a:srgbClr val="4021FB"/>
    <a:srgbClr val="FFFFCC"/>
    <a:srgbClr val="FFFF99"/>
    <a:srgbClr val="CCFF99"/>
    <a:srgbClr val="99FF66"/>
    <a:srgbClr val="2F8C9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9" autoAdjust="0"/>
    <p:restoredTop sz="96296" autoAdjust="0"/>
  </p:normalViewPr>
  <p:slideViewPr>
    <p:cSldViewPr>
      <p:cViewPr varScale="1">
        <p:scale>
          <a:sx n="102" d="100"/>
          <a:sy n="102" d="100"/>
        </p:scale>
        <p:origin x="-18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B5C72-2FA1-4DD0-81B3-D4675598CF81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AE613-D567-4B75-8CA4-05724133993C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C8AA2-913B-44B6-9F32-F644D88B7FBD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AFDC-A9F6-49C8-8E68-B825C54078E6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7FC5B-9151-4568-98D1-56C7D45B1FF8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B3B0AC-3A3C-4F7F-ACEB-C74B30157B27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A543C-11F7-437E-B954-0E7F86B184C0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5F8E1-CCB6-4155-A2E5-25FB2E888C09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A1CD0B-D301-4087-BD04-E0AA2AB15B9B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2C394-5AD5-4B8C-BFB5-7D6A4A820FA0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B24CB-E961-4AAC-A184-881F35295948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64B5C72-2FA1-4DD0-81B3-D4675598CF81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283334"/>
            <a:ext cx="4896544" cy="523220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500" b="1" i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Педагогічне </a:t>
            </a:r>
          </a:p>
          <a:p>
            <a:pPr algn="ctr"/>
            <a:r>
              <a:rPr lang="uk-UA" sz="3500" b="1" i="1" dirty="0" err="1" smtClean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портфоліо</a:t>
            </a:r>
            <a:endParaRPr lang="uk-UA" sz="3500" b="1" i="1" dirty="0" smtClean="0">
              <a:solidFill>
                <a:srgbClr val="99CC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5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Захарової</a:t>
            </a:r>
          </a:p>
          <a:p>
            <a:pPr algn="ctr"/>
            <a:r>
              <a:rPr lang="uk-UA" sz="3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Валентини Андріївни</a:t>
            </a:r>
            <a:endParaRPr lang="ru-RU" sz="3400" b="1" dirty="0">
              <a:solidFill>
                <a:schemeClr val="bg1"/>
              </a:solidFill>
            </a:endParaRPr>
          </a:p>
          <a:p>
            <a:endParaRPr lang="uk-UA" sz="3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асистента вихователя</a:t>
            </a:r>
          </a:p>
          <a:p>
            <a:pPr algn="ctr"/>
            <a:r>
              <a:rPr lang="uk-UA" sz="3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Хмельницького закладу </a:t>
            </a:r>
            <a:r>
              <a:rPr lang="uk-UA" sz="3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дошкільної  освіти </a:t>
            </a:r>
            <a:br>
              <a:rPr lang="uk-UA" sz="3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№26 «Кульбабка</a:t>
            </a:r>
            <a:r>
              <a:rPr lang="uk-UA" sz="3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8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58" t="18060" r="31354"/>
          <a:stretch>
            <a:fillRect/>
          </a:stretch>
        </p:blipFill>
        <p:spPr bwMode="auto">
          <a:xfrm>
            <a:off x="251520" y="1700808"/>
            <a:ext cx="3811215" cy="4867042"/>
          </a:xfrm>
          <a:prstGeom prst="rect">
            <a:avLst/>
          </a:prstGeom>
          <a:noFill/>
          <a:ln w="76200">
            <a:solidFill>
              <a:srgbClr val="84942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02" y="11663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Ознайомлення</a:t>
            </a:r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природним</a:t>
            </a:r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довкіллям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Відкрите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Краплинка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чарівниця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uk-UA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D:\зображення_viber_2024-02-19_16-13-56-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815" y="1340768"/>
            <a:ext cx="4176000" cy="31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зображення_viber_2024-02-19_16-13-58-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432" y="1473240"/>
            <a:ext cx="2493000" cy="54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зображення_viber_2024-02-19_16-13-58-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" y="1473240"/>
            <a:ext cx="2493000" cy="54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1454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02" y="116632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Чисті руки – запорука </a:t>
            </a:r>
            <a:r>
              <a:rPr lang="uk-UA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</a:t>
            </a:r>
            <a:r>
              <a:rPr lang="en-US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я!</a:t>
            </a:r>
          </a:p>
        </p:txBody>
      </p:sp>
      <p:pic>
        <p:nvPicPr>
          <p:cNvPr id="7" name="Picture 2" descr="C:\Users\User\Desktop\фото з дітьми\20221130_1227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35" r="4852"/>
          <a:stretch/>
        </p:blipFill>
        <p:spPr bwMode="auto">
          <a:xfrm>
            <a:off x="0" y="1132295"/>
            <a:ext cx="1959429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фото з дітьми\20221130_1228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57" r="5354"/>
          <a:stretch/>
        </p:blipFill>
        <p:spPr bwMode="auto">
          <a:xfrm>
            <a:off x="3477153" y="1152606"/>
            <a:ext cx="1922162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фото з дітьми\20221130_122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0" y="1091777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зображення_viber_2024-02-19_16-07-29-9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53" y="3593984"/>
            <a:ext cx="14958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зображення_viber_2024-02-19_16-07-30-3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00" y="3593984"/>
            <a:ext cx="14958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9035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02" y="116632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Заняття «Дивіться на нас як на рівних!»</a:t>
            </a:r>
            <a:endParaRPr lang="uk-UA" sz="3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User\Desktop\фото з дітьми\20221130_101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28" y="836711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esktop\фото з дітьми\20221130_101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User\Desktop\фото з дітьми\20221130_0947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34" y="2420888"/>
            <a:ext cx="2470895" cy="3294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90823" y="5739877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навчальна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 з 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особливими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smtClean="0">
                <a:latin typeface="Times New Roman" pitchFamily="18" charset="0"/>
                <a:cs typeface="Times New Roman" pitchFamily="18" charset="0"/>
              </a:rPr>
              <a:t>освітніми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потребами </a:t>
            </a:r>
            <a:endParaRPr lang="uk-UA" sz="2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4449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02" y="188640"/>
            <a:ext cx="864096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uk-UA" sz="25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Використання інноваційних підходів у освітньому процесі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9126" y="5142538"/>
            <a:ext cx="864096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Впровадження в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1700" i="1" dirty="0" err="1">
                <a:latin typeface="Times New Roman" pitchFamily="18" charset="0"/>
                <a:cs typeface="Times New Roman" pitchFamily="18" charset="0"/>
              </a:rPr>
              <a:t>піктограмами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700" i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 з аутизмом та </a:t>
            </a:r>
            <a:r>
              <a:rPr lang="ru-RU" sz="1700" i="1" dirty="0" err="1">
                <a:latin typeface="Times New Roman" pitchFamily="18" charset="0"/>
                <a:cs typeface="Times New Roman" pitchFamily="18" charset="0"/>
              </a:rPr>
              <a:t>особливостями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700" i="1" dirty="0" err="1" smtClean="0">
                <a:latin typeface="Times New Roman" pitchFamily="18" charset="0"/>
                <a:cs typeface="Times New Roman" pitchFamily="18" charset="0"/>
              </a:rPr>
              <a:t>Професії</a:t>
            </a: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Книга з </a:t>
            </a:r>
            <a:r>
              <a:rPr lang="ru-RU" sz="1700" i="1" dirty="0" err="1">
                <a:latin typeface="Times New Roman" pitchFamily="18" charset="0"/>
                <a:cs typeface="Times New Roman" pitchFamily="18" charset="0"/>
              </a:rPr>
              <a:t>піктограмами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 «Зоопарк», для </a:t>
            </a:r>
            <a:r>
              <a:rPr lang="ru-RU" sz="1700" i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 з аутизмом, </a:t>
            </a:r>
            <a:r>
              <a:rPr lang="ru-RU" sz="1700" i="1" dirty="0" err="1">
                <a:latin typeface="Times New Roman" pitchFamily="18" charset="0"/>
                <a:cs typeface="Times New Roman" pitchFamily="18" charset="0"/>
              </a:rPr>
              <a:t>соціальна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700" i="1" dirty="0" err="1">
                <a:latin typeface="Times New Roman" pitchFamily="18" charset="0"/>
                <a:cs typeface="Times New Roman" pitchFamily="18" charset="0"/>
              </a:rPr>
              <a:t>навичками</a:t>
            </a:r>
            <a:r>
              <a:rPr lang="ru-RU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latin typeface="Times New Roman" pitchFamily="18" charset="0"/>
                <a:cs typeface="Times New Roman" pitchFamily="18" charset="0"/>
              </a:rPr>
              <a:t>звуконаслідування</a:t>
            </a: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1700" i="1" dirty="0" smtClean="0">
                <a:latin typeface="Times New Roman" pitchFamily="18" charset="0"/>
                <a:cs typeface="Times New Roman" pitchFamily="18" charset="0"/>
              </a:rPr>
              <a:t>Збірка </a:t>
            </a:r>
            <a:r>
              <a:rPr lang="uk-UA" sz="1700" i="1" dirty="0" err="1" smtClean="0">
                <a:latin typeface="Times New Roman" pitchFamily="18" charset="0"/>
                <a:cs typeface="Times New Roman" pitchFamily="18" charset="0"/>
              </a:rPr>
              <a:t>пікторгам</a:t>
            </a:r>
            <a:r>
              <a:rPr lang="uk-UA" sz="1700" i="1" dirty="0" smtClean="0">
                <a:latin typeface="Times New Roman" pitchFamily="18" charset="0"/>
                <a:cs typeface="Times New Roman" pitchFamily="18" charset="0"/>
              </a:rPr>
              <a:t> для дітей з ООП.</a:t>
            </a:r>
            <a:endParaRPr lang="en-US" sz="17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зображення_viber_2024-02-19_16-07-33-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" y="710530"/>
            <a:ext cx="1828200" cy="39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зображення_viber_2024-02-19_16-07-31-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20" y="980728"/>
            <a:ext cx="1828200" cy="39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зображення_viber_2024-02-19_16-07-32-9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10530"/>
            <a:ext cx="1828200" cy="39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зображення_viber_2024-02-19_16-07-32-5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62" y="980728"/>
            <a:ext cx="1828200" cy="39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1045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02" y="188640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uk-UA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Матеріали для співпраці з батьками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290" b="3229"/>
          <a:stretch/>
        </p:blipFill>
        <p:spPr bwMode="auto">
          <a:xfrm>
            <a:off x="1043608" y="805099"/>
            <a:ext cx="674924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09" r="15674"/>
          <a:stretch/>
        </p:blipFill>
        <p:spPr bwMode="auto">
          <a:xfrm rot="16200000">
            <a:off x="3313433" y="3431419"/>
            <a:ext cx="2444637" cy="43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0191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02" y="188640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uk-UA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Освітній простір нашої групи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27" r="9717" b="15954"/>
          <a:stretch/>
        </p:blipFill>
        <p:spPr bwMode="auto">
          <a:xfrm>
            <a:off x="2480018" y="1530000"/>
            <a:ext cx="4240470" cy="53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65" t="8568"/>
          <a:stretch/>
        </p:blipFill>
        <p:spPr bwMode="auto">
          <a:xfrm>
            <a:off x="249707" y="819582"/>
            <a:ext cx="2178117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10" y="819582"/>
            <a:ext cx="215452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79220"/>
            <a:ext cx="2477704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9" y="3585287"/>
            <a:ext cx="2448311" cy="327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80191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86261689"/>
              </p:ext>
            </p:extLst>
          </p:nvPr>
        </p:nvGraphicFramePr>
        <p:xfrm>
          <a:off x="467544" y="476672"/>
          <a:ext cx="8136904" cy="545001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52328"/>
                <a:gridCol w="5184576"/>
              </a:tblGrid>
              <a:tr h="622868">
                <a:tc gridSpan="2"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Загальні відомості про педагога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2286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народження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15.07.1966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86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Освіта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Фаховий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молодший бакалавр;</a:t>
                      </a:r>
                      <a:endParaRPr lang="uk-UA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спеціальність за дипломом - учитель музики, керівник хору, учитель початкових класів</a:t>
                      </a:r>
                      <a:r>
                        <a:rPr lang="ru-RU" sz="18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uk-UA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86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Навчальний заклад який закінчила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Хмельницьке музичне училище,</a:t>
                      </a:r>
                      <a:endParaRPr lang="uk-UA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Хмельницький гуманітарно-педагогічний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інститут.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86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Педагогічне кредо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Навчати з любов'ю, з душею, з терпінням.</a:t>
                      </a: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Покласти зусилля,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додати уміння, </a:t>
                      </a:r>
                    </a:p>
                    <a:p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Бажання й старання. І Все - залюбки!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86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Стаж педагогічної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роботи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646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Стаж роботи на посаді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Електронна пошта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zaharovahm@gmail.com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6294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02" y="116632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Підвищення кваліфікації</a:t>
            </a:r>
            <a:endParaRPr lang="uk-UA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ама ключ\Новая папка\0-02-05-3656643b9145c4e23347d170a541fee56057b2179ca9b99511ace2997bbe47f4_afb8c3a040e691b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24518"/>
            <a:ext cx="3516212" cy="550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ама ключ\Новая папка\0-02-05-82c8e5e1e5bb8c2957ba49f86e65b6bd21e615d169b961a2dc27f8a856c8200a_abd3e4648085fb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85" y="824518"/>
            <a:ext cx="4035164" cy="27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мама ключ\Новая папка\0-02-05-14a64ae3022a774b6ecfcc91481a878614d4df958ffc2c52f7ecc164b665b3d9_8fab60e83eeaf8d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75" y="3645024"/>
            <a:ext cx="4042574" cy="27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8221" y="6453336"/>
            <a:ext cx="48904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Загальна кількість годин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90 </a:t>
            </a:r>
            <a:r>
              <a:rPr lang="uk-UA" sz="2200" b="1" dirty="0">
                <a:latin typeface="Times New Roman" pitchFamily="18" charset="0"/>
                <a:cs typeface="Times New Roman" pitchFamily="18" charset="0"/>
              </a:rPr>
              <a:t>години </a:t>
            </a:r>
          </a:p>
        </p:txBody>
      </p:sp>
    </p:spTree>
    <p:extLst>
      <p:ext uri="{BB962C8B-B14F-4D97-AF65-F5344CB8AC3E}">
        <p14:creationId xmlns="" xmlns:p14="http://schemas.microsoft.com/office/powerpoint/2010/main" val="2865848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79512" y="1252879"/>
            <a:ext cx="8784976" cy="115212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семінарі</a:t>
            </a:r>
            <a:r>
              <a:rPr lang="en-US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розвитку сенсорних систем</a:t>
            </a:r>
            <a:r>
              <a:rPr lang="en-US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uk-UA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2022р.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b="1" i="1" dirty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uk-UA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</a:t>
            </a:r>
            <a:r>
              <a:rPr lang="en-US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uk-UA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 професійного вигорання</a:t>
            </a:r>
            <a:r>
              <a:rPr lang="en-US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uk-UA" sz="20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2022р.</a:t>
            </a:r>
            <a:endParaRPr lang="en-US" sz="2000" b="1" i="1" dirty="0">
              <a:solidFill>
                <a:srgbClr val="0C10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4194"/>
            <a:ext cx="8568952" cy="458115"/>
          </a:xfrm>
        </p:spPr>
        <p:txBody>
          <a:bodyPr>
            <a:noAutofit/>
          </a:bodyPr>
          <a:lstStyle/>
          <a:p>
            <a:r>
              <a:rPr lang="uk-UA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Поширення досвіду роботи.</a:t>
            </a:r>
            <a:r>
              <a:rPr lang="uk-UA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Участь у конференціях і семінарах</a:t>
            </a:r>
            <a:endParaRPr lang="en-US" sz="2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5652120" cy="3666637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60" y="2780928"/>
            <a:ext cx="5760640" cy="389274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ContrastingLeftFacing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="" xmlns:p14="http://schemas.microsoft.com/office/powerpoint/2010/main" val="1048700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02" y="116632"/>
            <a:ext cx="864096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Освітня діяльність з здобувачами освіти</a:t>
            </a:r>
            <a:br>
              <a:rPr lang="uk-UA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Відкрите заняття для колег  та членів атестаційної комісії «Україна – рідний край!»</a:t>
            </a:r>
          </a:p>
        </p:txBody>
      </p:sp>
      <p:pic>
        <p:nvPicPr>
          <p:cNvPr id="13" name="Picture 2" descr="D:\зображення_viber_2024-02-19_16-12-33-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0778"/>
            <a:ext cx="2880001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фото з дітьми\0-02-05-92b2d892a94348264ebc89ce637bfb322d37e0e93a81da3257442056c26cba32_e40b45c963e1b8b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11" t="25006" r="17484" b="9950"/>
          <a:stretch/>
        </p:blipFill>
        <p:spPr bwMode="auto">
          <a:xfrm>
            <a:off x="2985991" y="1323676"/>
            <a:ext cx="3583054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зображення_viber_2024-02-19_16-07-26-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0728"/>
            <a:ext cx="2044260" cy="442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зображення_viber_2024-02-19_16-07-28-7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12" b="9002"/>
          <a:stretch/>
        </p:blipFill>
        <p:spPr bwMode="auto">
          <a:xfrm>
            <a:off x="0" y="4266000"/>
            <a:ext cx="3430030" cy="259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зображення_viber_2024-02-19_16-07-29-1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531"/>
          <a:stretch/>
        </p:blipFill>
        <p:spPr bwMode="auto">
          <a:xfrm>
            <a:off x="3635896" y="3849607"/>
            <a:ext cx="2446570" cy="30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зображення_viber_2024-02-19_16-07-29-58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560"/>
          <a:stretch/>
        </p:blipFill>
        <p:spPr bwMode="auto">
          <a:xfrm>
            <a:off x="6490944" y="3987676"/>
            <a:ext cx="2645596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09414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02" y="11663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Відкрита</a:t>
            </a:r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вихователів</a:t>
            </a:r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Сюжетно-</a:t>
            </a:r>
            <a:r>
              <a:rPr lang="ru-RU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рольова</a:t>
            </a:r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зображення_viber_2024-02-19_16-13-35-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295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зображення_viber_2024-02-19_16-13-35-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868" y="1132295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зображення_viber_2024-02-19_16-13-35-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8797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85694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02" y="116632"/>
            <a:ext cx="864096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Педагогічна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рада: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Безпека</a:t>
            </a:r>
            <a:r>
              <a:rPr lang="ru-RU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".</a:t>
            </a:r>
            <a:endParaRPr lang="uk-UA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D:\зображення_viber_2024-02-19_16-12-11-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7552"/>
            <a:ext cx="2835000" cy="50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зображення_viber_2024-02-19_16-12-09-7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9" y="3933056"/>
            <a:ext cx="4864000" cy="273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зображення_viber_2024-02-19_16-12-08-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6332"/>
            <a:ext cx="4864000" cy="273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11288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5574" y="116632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БАРАБАШКИ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uk-UA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зображення_viber_2024-02-19_16-12-55-7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2610561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зображення_viber_2024-02-19_16-12-56-1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34712"/>
            <a:ext cx="2252129" cy="316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зображення_viber_2024-02-19_16-12-54-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56904"/>
            <a:ext cx="2280317" cy="29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зображення_viber_2024-02-19_16-12-55-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09" y="3746622"/>
            <a:ext cx="2593194" cy="31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зображення_viber_2024-02-19_16-12-55-4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2265219" cy="31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08025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704" y="243965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ІНКЛЮЗІЯ БЕЗ ІНКЛЮЗІЇ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обмін</a:t>
            </a: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досвідом</a:t>
            </a:r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педагогічним</a:t>
            </a:r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колективом</a:t>
            </a:r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 №21"Ластівка"</a:t>
            </a:r>
            <a:endParaRPr lang="uk-UA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зображення_viber_2024-02-19_16-13-16-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57" y="1628960"/>
            <a:ext cx="4286449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зображення_viber_2024-02-19_16-13-16-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3" y="3068960"/>
            <a:ext cx="24300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зображення_viber_2024-02-19_16-13-16-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000" y="3068960"/>
            <a:ext cx="24300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789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9268</TotalTime>
  <Words>258</Words>
  <Application>Microsoft Office PowerPoint</Application>
  <PresentationFormat>Экран (4:3)</PresentationFormat>
  <Paragraphs>53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Слайд 1</vt:lpstr>
      <vt:lpstr>Слайд 2</vt:lpstr>
      <vt:lpstr>Слайд 3</vt:lpstr>
      <vt:lpstr>Поширення досвіду роботи. Участь у конференціях і семінарах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Mariajose</dc:creator>
  <cp:lastModifiedBy>Пользователь Windows</cp:lastModifiedBy>
  <cp:revision>273</cp:revision>
  <cp:lastPrinted>2024-02-20T19:25:11Z</cp:lastPrinted>
  <dcterms:created xsi:type="dcterms:W3CDTF">2010-05-23T14:28:12Z</dcterms:created>
  <dcterms:modified xsi:type="dcterms:W3CDTF">2024-02-23T10:21:55Z</dcterms:modified>
</cp:coreProperties>
</file>