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7" r:id="rId20"/>
    <p:sldId id="278" r:id="rId21"/>
    <p:sldId id="273" r:id="rId22"/>
    <p:sldId id="275" r:id="rId23"/>
    <p:sldId id="276" r:id="rId24"/>
    <p:sldId id="279" r:id="rId25"/>
    <p:sldId id="280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9DA74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19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5B737-DF36-4B50-80B2-66E37A3760DC}" type="datetimeFigureOut">
              <a:rPr lang="ru-RU" smtClean="0"/>
              <a:pPr/>
              <a:t>22.02.2024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05A33-E987-452B-AE67-952F6565A6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5B737-DF36-4B50-80B2-66E37A3760DC}" type="datetimeFigureOut">
              <a:rPr lang="ru-RU" smtClean="0"/>
              <a:pPr/>
              <a:t>22.02.2024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05A33-E987-452B-AE67-952F6565A6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5B737-DF36-4B50-80B2-66E37A3760DC}" type="datetimeFigureOut">
              <a:rPr lang="ru-RU" smtClean="0"/>
              <a:pPr/>
              <a:t>22.02.2024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05A33-E987-452B-AE67-952F6565A6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5B737-DF36-4B50-80B2-66E37A3760DC}" type="datetimeFigureOut">
              <a:rPr lang="ru-RU" smtClean="0"/>
              <a:pPr/>
              <a:t>22.02.2024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05A33-E987-452B-AE67-952F6565A6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5B737-DF36-4B50-80B2-66E37A3760DC}" type="datetimeFigureOut">
              <a:rPr lang="ru-RU" smtClean="0"/>
              <a:pPr/>
              <a:t>22.02.2024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05A33-E987-452B-AE67-952F6565A6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5B737-DF36-4B50-80B2-66E37A3760DC}" type="datetimeFigureOut">
              <a:rPr lang="ru-RU" smtClean="0"/>
              <a:pPr/>
              <a:t>22.02.2024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05A33-E987-452B-AE67-952F6565A6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5B737-DF36-4B50-80B2-66E37A3760DC}" type="datetimeFigureOut">
              <a:rPr lang="ru-RU" smtClean="0"/>
              <a:pPr/>
              <a:t>22.02.2024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05A33-E987-452B-AE67-952F6565A6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5B737-DF36-4B50-80B2-66E37A3760DC}" type="datetimeFigureOut">
              <a:rPr lang="ru-RU" smtClean="0"/>
              <a:pPr/>
              <a:t>22.02.2024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05A33-E987-452B-AE67-952F6565A6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5B737-DF36-4B50-80B2-66E37A3760DC}" type="datetimeFigureOut">
              <a:rPr lang="ru-RU" smtClean="0"/>
              <a:pPr/>
              <a:t>22.02.2024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05A33-E987-452B-AE67-952F6565A6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5B737-DF36-4B50-80B2-66E37A3760DC}" type="datetimeFigureOut">
              <a:rPr lang="ru-RU" smtClean="0"/>
              <a:pPr/>
              <a:t>22.02.2024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05A33-E987-452B-AE67-952F6565A6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5B737-DF36-4B50-80B2-66E37A3760DC}" type="datetimeFigureOut">
              <a:rPr lang="ru-RU" smtClean="0"/>
              <a:pPr/>
              <a:t>22.02.2024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05A33-E987-452B-AE67-952F6565A6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5B737-DF36-4B50-80B2-66E37A3760DC}" type="datetimeFigureOut">
              <a:rPr lang="ru-RU" smtClean="0"/>
              <a:pPr/>
              <a:t>22.02.2024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C05A33-E987-452B-AE67-952F6565A6A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620689"/>
            <a:ext cx="3456384" cy="2592288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ПОРТФОЛІО</a:t>
            </a:r>
            <a:br>
              <a:rPr lang="uk-UA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вихователя</a:t>
            </a:r>
            <a:br>
              <a:rPr lang="uk-UA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ХЗДО №26</a:t>
            </a:r>
            <a:br>
              <a:rPr lang="uk-UA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“Кульбабка”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584" y="3717032"/>
            <a:ext cx="2952328" cy="2160240"/>
          </a:xfrm>
        </p:spPr>
        <p:txBody>
          <a:bodyPr/>
          <a:lstStyle/>
          <a:p>
            <a:r>
              <a:rPr lang="uk-UA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Власюк</a:t>
            </a:r>
          </a:p>
          <a:p>
            <a:r>
              <a:rPr lang="uk-UA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Катерини</a:t>
            </a:r>
          </a:p>
          <a:p>
            <a:r>
              <a:rPr lang="uk-UA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Василівни</a:t>
            </a:r>
            <a:endParaRPr lang="ru-RU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260648"/>
            <a:ext cx="4104456" cy="6266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Освітня діяльність з здобувачами освіти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sz="2000" b="1" dirty="0" smtClean="0">
                <a:solidFill>
                  <a:srgbClr val="FF0000"/>
                </a:solidFill>
              </a:rPr>
              <a:t>Логіко-математичний розвиток</a:t>
            </a:r>
          </a:p>
          <a:p>
            <a:pPr algn="ctr">
              <a:buNone/>
            </a:pPr>
            <a:r>
              <a:rPr lang="uk-UA" sz="2000" b="1" dirty="0" smtClean="0">
                <a:solidFill>
                  <a:srgbClr val="FF0000"/>
                </a:solidFill>
              </a:rPr>
              <a:t>Заняття: </a:t>
            </a:r>
            <a:r>
              <a:rPr lang="uk-UA" sz="2000" b="1" dirty="0" err="1" smtClean="0">
                <a:solidFill>
                  <a:srgbClr val="FF0000"/>
                </a:solidFill>
              </a:rPr>
              <a:t>“Геометричні</a:t>
            </a:r>
            <a:r>
              <a:rPr lang="uk-UA" sz="2000" b="1" dirty="0" smtClean="0">
                <a:solidFill>
                  <a:srgbClr val="FF0000"/>
                </a:solidFill>
              </a:rPr>
              <a:t> </a:t>
            </a:r>
            <a:r>
              <a:rPr lang="uk-UA" sz="2000" b="1" dirty="0" err="1" smtClean="0">
                <a:solidFill>
                  <a:srgbClr val="FF0000"/>
                </a:solidFill>
              </a:rPr>
              <a:t>фігури”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052736"/>
            <a:ext cx="2333625" cy="3098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3501008"/>
            <a:ext cx="2365542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1844824"/>
            <a:ext cx="2419436" cy="3212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4509120"/>
            <a:ext cx="1649488" cy="2190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36296" y="1124745"/>
            <a:ext cx="1663802" cy="2209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Відкрите заняття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Заняття: </a:t>
            </a:r>
            <a:r>
              <a:rPr lang="uk-UA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“Безпечна</a:t>
            </a:r>
            <a:r>
              <a:rPr lang="uk-UA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поведінка в групі і дитячому </a:t>
            </a:r>
            <a:r>
              <a:rPr lang="uk-UA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закладі”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 descr="F:\изображение_viber_2024-02-13_19-59-29-451.jpg"/>
          <p:cNvPicPr>
            <a:picLocks noChangeAspect="1" noChangeArrowheads="1"/>
          </p:cNvPicPr>
          <p:nvPr/>
        </p:nvPicPr>
        <p:blipFill>
          <a:blip r:embed="rId2" cstate="print"/>
          <a:srcRect t="10769" r="2251" b="10769"/>
          <a:stretch>
            <a:fillRect/>
          </a:stretch>
        </p:blipFill>
        <p:spPr bwMode="auto">
          <a:xfrm>
            <a:off x="3347865" y="1772816"/>
            <a:ext cx="2613466" cy="4442892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t="9230" r="8108" b="9231"/>
          <a:stretch>
            <a:fillRect/>
          </a:stretch>
        </p:blipFill>
        <p:spPr bwMode="auto">
          <a:xfrm>
            <a:off x="539554" y="1772816"/>
            <a:ext cx="2304254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t="8740" r="3333" b="9604"/>
          <a:stretch>
            <a:fillRect/>
          </a:stretch>
        </p:blipFill>
        <p:spPr bwMode="auto">
          <a:xfrm>
            <a:off x="6444207" y="1772816"/>
            <a:ext cx="2403437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Заняття з малювання до Дня батька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pPr algn="ctr">
              <a:buNone/>
            </a:pPr>
            <a:r>
              <a:rPr lang="uk-UA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“Сердечко</a:t>
            </a:r>
            <a:r>
              <a:rPr lang="uk-UA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uk-UA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татуся”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F:\изображение_viber_2024-02-11_21-37-26-1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060848"/>
            <a:ext cx="3456384" cy="4589389"/>
          </a:xfrm>
          <a:prstGeom prst="rect">
            <a:avLst/>
          </a:prstGeom>
          <a:noFill/>
        </p:spPr>
      </p:pic>
      <p:pic>
        <p:nvPicPr>
          <p:cNvPr id="6147" name="Picture 3" descr="F:\изображение_viber_2024-02-11_21-37-52-4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2060848"/>
            <a:ext cx="3218532" cy="45602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Заняття до дня Соборності України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F:\изображение_viber_2024-02-13_19-50-50-37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4293096"/>
            <a:ext cx="3017308" cy="2262981"/>
          </a:xfrm>
          <a:prstGeom prst="rect">
            <a:avLst/>
          </a:prstGeom>
          <a:noFill/>
        </p:spPr>
      </p:pic>
      <p:pic>
        <p:nvPicPr>
          <p:cNvPr id="7171" name="Picture 3" descr="F:\изображение_viber_2024-02-13_19-48-55-9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836712"/>
            <a:ext cx="2758295" cy="3686944"/>
          </a:xfrm>
          <a:prstGeom prst="rect">
            <a:avLst/>
          </a:prstGeom>
          <a:noFill/>
        </p:spPr>
      </p:pic>
      <p:pic>
        <p:nvPicPr>
          <p:cNvPr id="7172" name="Picture 4" descr="F:\изображение_viber_2024-02-13_19-48-54-8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893591"/>
            <a:ext cx="3962451" cy="2964409"/>
          </a:xfrm>
          <a:prstGeom prst="rect">
            <a:avLst/>
          </a:prstGeom>
          <a:noFill/>
        </p:spPr>
      </p:pic>
      <p:pic>
        <p:nvPicPr>
          <p:cNvPr id="7173" name="Picture 5" descr="F:\изображение_viber_2024-02-13_19-48-53-86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908720"/>
            <a:ext cx="3914687" cy="29286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День вишиванки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“Намалюю</a:t>
            </a:r>
            <a:r>
              <a:rPr lang="uk-UA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вишиванку, </a:t>
            </a:r>
            <a:r>
              <a:rPr lang="uk-UA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намалюю”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F:\изображение_viber_2024-02-11_21-40-55-2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8993" y="1268760"/>
            <a:ext cx="2088792" cy="2792792"/>
          </a:xfrm>
          <a:prstGeom prst="rect">
            <a:avLst/>
          </a:prstGeom>
          <a:noFill/>
        </p:spPr>
      </p:pic>
      <p:pic>
        <p:nvPicPr>
          <p:cNvPr id="8195" name="Picture 3" descr="F:\изображение_viber_2024-02-11_21-40-55-3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4121696"/>
            <a:ext cx="2046543" cy="2736304"/>
          </a:xfrm>
          <a:prstGeom prst="rect">
            <a:avLst/>
          </a:prstGeom>
          <a:noFill/>
        </p:spPr>
      </p:pic>
      <p:pic>
        <p:nvPicPr>
          <p:cNvPr id="8196" name="Picture 4" descr="F:\изображение_viber_2024-02-11_21-40-55-6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1268760"/>
            <a:ext cx="2071890" cy="2770194"/>
          </a:xfrm>
          <a:prstGeom prst="rect">
            <a:avLst/>
          </a:prstGeom>
          <a:noFill/>
        </p:spPr>
      </p:pic>
      <p:pic>
        <p:nvPicPr>
          <p:cNvPr id="8197" name="Picture 5" descr="F:\изображение_viber_2024-02-13_19-46-10-67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5896" y="1246352"/>
            <a:ext cx="2016224" cy="26771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Заняття </a:t>
            </a:r>
            <a:r>
              <a:rPr lang="uk-UA" sz="2400" b="1" dirty="0" err="1" smtClean="0">
                <a:latin typeface="Times New Roman" pitchFamily="18" charset="0"/>
                <a:cs typeface="Times New Roman" pitchFamily="18" charset="0"/>
              </a:rPr>
              <a:t>“Україна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 понад </a:t>
            </a:r>
            <a:r>
              <a:rPr lang="uk-UA" sz="2400" b="1" dirty="0" err="1" smtClean="0">
                <a:latin typeface="Times New Roman" pitchFamily="18" charset="0"/>
                <a:cs typeface="Times New Roman" pitchFamily="18" charset="0"/>
              </a:rPr>
              <a:t>усе”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F:\изображение_viber_2024-02-13_19-46-05-0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3156992"/>
            <a:ext cx="2787322" cy="3701008"/>
          </a:xfrm>
          <a:prstGeom prst="rect">
            <a:avLst/>
          </a:prstGeom>
          <a:noFill/>
        </p:spPr>
      </p:pic>
      <p:pic>
        <p:nvPicPr>
          <p:cNvPr id="9219" name="Picture 3" descr="F:\изображение_viber_2024-02-13_19-46-06-6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908720"/>
            <a:ext cx="2672680" cy="3548787"/>
          </a:xfrm>
          <a:prstGeom prst="rect">
            <a:avLst/>
          </a:prstGeom>
          <a:noFill/>
        </p:spPr>
      </p:pic>
      <p:pic>
        <p:nvPicPr>
          <p:cNvPr id="9220" name="Picture 4" descr="F:\изображение_viber_2024-02-13_19-46-08-3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932324"/>
            <a:ext cx="2771800" cy="36803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>
            <a:normAutofit/>
          </a:bodyPr>
          <a:lstStyle/>
          <a:p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Прогулянка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F:\изображение_viber_2024-02-13_19-47-14-66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426" y="332656"/>
            <a:ext cx="2966442" cy="2232248"/>
          </a:xfrm>
          <a:prstGeom prst="rect">
            <a:avLst/>
          </a:prstGeom>
          <a:noFill/>
        </p:spPr>
      </p:pic>
      <p:pic>
        <p:nvPicPr>
          <p:cNvPr id="1027" name="Picture 3" descr="F:\изображение_viber_2024-02-13_19-47-14-8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260648"/>
            <a:ext cx="2063315" cy="2741947"/>
          </a:xfrm>
          <a:prstGeom prst="rect">
            <a:avLst/>
          </a:prstGeom>
          <a:noFill/>
        </p:spPr>
      </p:pic>
      <p:pic>
        <p:nvPicPr>
          <p:cNvPr id="1028" name="Picture 4" descr="F:\изображение_viber_2024-02-13_19-47-14-5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3356992"/>
            <a:ext cx="2492557" cy="3312368"/>
          </a:xfrm>
          <a:prstGeom prst="rect">
            <a:avLst/>
          </a:prstGeom>
          <a:noFill/>
        </p:spPr>
      </p:pic>
      <p:pic>
        <p:nvPicPr>
          <p:cNvPr id="1029" name="Picture 5" descr="F:\изображение_viber_2024-02-13_20-04-10-0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356992"/>
            <a:ext cx="2488552" cy="3304301"/>
          </a:xfrm>
          <a:prstGeom prst="rect">
            <a:avLst/>
          </a:prstGeom>
          <a:noFill/>
        </p:spPr>
      </p:pic>
      <p:pic>
        <p:nvPicPr>
          <p:cNvPr id="1030" name="Picture 6" descr="F:\изображение_viber_2024-02-13_20-04-10-09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5856" y="1700808"/>
            <a:ext cx="2765782" cy="36724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Свята та розваги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F:\изображение_viber_2024-02-11_21-51-47-4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908720"/>
            <a:ext cx="3538736" cy="1634454"/>
          </a:xfrm>
          <a:prstGeom prst="rect">
            <a:avLst/>
          </a:prstGeom>
          <a:noFill/>
        </p:spPr>
      </p:pic>
      <p:pic>
        <p:nvPicPr>
          <p:cNvPr id="2051" name="Picture 3" descr="F:\изображение_viber_2024-02-11_21-51-46-8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836712"/>
            <a:ext cx="3635896" cy="2720105"/>
          </a:xfrm>
          <a:prstGeom prst="rect">
            <a:avLst/>
          </a:prstGeom>
          <a:noFill/>
        </p:spPr>
      </p:pic>
      <p:pic>
        <p:nvPicPr>
          <p:cNvPr id="2052" name="Picture 4" descr="F:\изображение_viber_2024-02-11_21-44-09-5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2648065"/>
            <a:ext cx="2952328" cy="3936438"/>
          </a:xfrm>
          <a:prstGeom prst="rect">
            <a:avLst/>
          </a:prstGeom>
          <a:noFill/>
        </p:spPr>
      </p:pic>
      <p:pic>
        <p:nvPicPr>
          <p:cNvPr id="2053" name="Picture 5" descr="F:\изображение_viber_2024-02-11_21-43-10-27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645024"/>
            <a:ext cx="3995936" cy="29969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504056"/>
          </a:xfrm>
        </p:spPr>
        <p:txBody>
          <a:bodyPr>
            <a:normAutofit fontScale="90000"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Впровадження 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інноваційних технологій</a:t>
            </a:r>
            <a:br>
              <a:rPr lang="uk-UA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Розвиваючі ігри В.В.</a:t>
            </a:r>
            <a:r>
              <a:rPr lang="uk-UA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Воскобовича</a:t>
            </a:r>
            <a:r>
              <a:rPr lang="uk-UA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b="1" dirty="0" err="1" smtClean="0">
                <a:latin typeface="Times New Roman" pitchFamily="18" charset="0"/>
                <a:cs typeface="Times New Roman" pitchFamily="18" charset="0"/>
              </a:rPr>
              <a:t>“Диво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uk-UA" sz="2400" b="1" dirty="0" err="1" smtClean="0">
                <a:latin typeface="Times New Roman" pitchFamily="18" charset="0"/>
                <a:cs typeface="Times New Roman" pitchFamily="18" charset="0"/>
              </a:rPr>
              <a:t>квітка</a:t>
            </a:r>
            <a:r>
              <a:rPr lang="uk-UA" sz="2400" b="1" dirty="0" err="1" smtClean="0">
                <a:latin typeface="Times New Roman" pitchFamily="18" charset="0"/>
                <a:cs typeface="Times New Roman" pitchFamily="18" charset="0"/>
              </a:rPr>
              <a:t>”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4" descr="F:\изображение_viber_2024-02-13_19-54-05-4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9762" y="3356992"/>
            <a:ext cx="2448214" cy="3250740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1628800"/>
            <a:ext cx="340861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 descr="F:\изображение_viber_2024-02-13_19-54-04-9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836712"/>
            <a:ext cx="2843808" cy="37760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изображение_viber_2024-02-13_19-54-04-9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3068960"/>
            <a:ext cx="2426895" cy="3222433"/>
          </a:xfrm>
          <a:prstGeom prst="rect">
            <a:avLst/>
          </a:prstGeom>
          <a:noFill/>
        </p:spPr>
      </p:pic>
      <p:pic>
        <p:nvPicPr>
          <p:cNvPr id="3075" name="Picture 3" descr="F:\изображение_viber_2024-02-13_19-54-05-4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843808" cy="3776011"/>
          </a:xfrm>
          <a:prstGeom prst="rect">
            <a:avLst/>
          </a:prstGeom>
          <a:noFill/>
        </p:spPr>
      </p:pic>
      <p:pic>
        <p:nvPicPr>
          <p:cNvPr id="3076" name="Picture 4" descr="F:\изображение_viber_2024-02-13_19-54-05-2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2348880"/>
            <a:ext cx="3156347" cy="4191000"/>
          </a:xfrm>
          <a:prstGeom prst="rect">
            <a:avLst/>
          </a:prstGeom>
          <a:noFill/>
        </p:spPr>
      </p:pic>
      <p:pic>
        <p:nvPicPr>
          <p:cNvPr id="9" name="Picture 3" descr="F:\изображение_viber_2024-02-13_19-54-05-3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4208" y="0"/>
            <a:ext cx="2699792" cy="35847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b="1" u="sng" dirty="0" smtClean="0">
                <a:latin typeface="Times New Roman" pitchFamily="18" charset="0"/>
                <a:cs typeface="Times New Roman" pitchFamily="18" charset="0"/>
              </a:rPr>
              <a:t>Загальні відомості про педагога</a:t>
            </a:r>
            <a:endParaRPr lang="ru-RU" sz="28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Дата народження </a:t>
            </a:r>
            <a:r>
              <a:rPr lang="uk-UA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25.03.1958р.</a:t>
            </a:r>
          </a:p>
          <a:p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Освітній рівень </a:t>
            </a:r>
            <a:r>
              <a:rPr lang="uk-UA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фаховий молодший бакалавр</a:t>
            </a:r>
          </a:p>
          <a:p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Навчальний заклад, який закінчила </a:t>
            </a:r>
            <a:r>
              <a:rPr lang="uk-UA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ХПУ</a:t>
            </a:r>
          </a:p>
          <a:p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Спеціальність </a:t>
            </a:r>
            <a:r>
              <a:rPr lang="uk-UA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Дошкільна освіта</a:t>
            </a:r>
          </a:p>
          <a:p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Кваліфікація </a:t>
            </a:r>
            <a:r>
              <a:rPr lang="uk-UA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Вихователь дошкільного закладу</a:t>
            </a:r>
          </a:p>
          <a:p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Рік попередньої атестації, її результати </a:t>
            </a:r>
            <a:r>
              <a:rPr lang="uk-UA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2019 р, відповідає займаній посаді, встановленому 11 тарифному розряду</a:t>
            </a:r>
          </a:p>
          <a:p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Стаж педагогічної роботи </a:t>
            </a:r>
            <a:r>
              <a:rPr lang="uk-UA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39 років</a:t>
            </a:r>
          </a:p>
          <a:p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Стаж роботи на посаді </a:t>
            </a:r>
            <a:r>
              <a:rPr lang="uk-UA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39 років</a:t>
            </a:r>
          </a:p>
          <a:p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Електронна адреса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vlaiukkaterina@gmail.com</a:t>
            </a:r>
            <a:endParaRPr lang="uk-UA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2736304" cy="3633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1052736"/>
            <a:ext cx="2808312" cy="3728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2586117"/>
            <a:ext cx="3017640" cy="400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4644008" y="260648"/>
            <a:ext cx="3456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Квадрат В.В.</a:t>
            </a:r>
            <a:r>
              <a:rPr lang="uk-UA" sz="2000" b="1" dirty="0" err="1" smtClean="0">
                <a:latin typeface="Times New Roman" pitchFamily="18" charset="0"/>
                <a:cs typeface="Times New Roman" pitchFamily="18" charset="0"/>
              </a:rPr>
              <a:t>Воскобовича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Разом з татом, разом з мамою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F:\изображение_viber_2024-02-11_21-34-36-2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836712"/>
            <a:ext cx="2208364" cy="2932268"/>
          </a:xfrm>
          <a:prstGeom prst="rect">
            <a:avLst/>
          </a:prstGeom>
          <a:noFill/>
        </p:spPr>
      </p:pic>
      <p:pic>
        <p:nvPicPr>
          <p:cNvPr id="3075" name="Picture 3" descr="F:\изображение_viber_2024-02-11_21-36-01-3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1268760"/>
            <a:ext cx="2546383" cy="3381089"/>
          </a:xfrm>
          <a:prstGeom prst="rect">
            <a:avLst/>
          </a:prstGeom>
          <a:noFill/>
        </p:spPr>
      </p:pic>
      <p:pic>
        <p:nvPicPr>
          <p:cNvPr id="3076" name="Picture 4" descr="F:\изображение_viber_2024-02-11_21-36-39-5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2276872"/>
            <a:ext cx="3240360" cy="4302552"/>
          </a:xfrm>
          <a:prstGeom prst="rect">
            <a:avLst/>
          </a:prstGeom>
          <a:noFill/>
        </p:spPr>
      </p:pic>
      <p:pic>
        <p:nvPicPr>
          <p:cNvPr id="3077" name="Picture 5" descr="F:\изображение_viber_2024-02-11_21-40-55-45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3873402"/>
            <a:ext cx="2232248" cy="29845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696"/>
          </a:xfrm>
        </p:spPr>
        <p:txBody>
          <a:bodyPr>
            <a:normAutofit/>
          </a:bodyPr>
          <a:lstStyle/>
          <a:p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Освітній простір нашої групи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5" name="Picture 5" descr="F:\изображение_viber_2024-02-13_19-58-01-39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620688"/>
            <a:ext cx="2386166" cy="3168353"/>
          </a:xfrm>
          <a:prstGeom prst="rect">
            <a:avLst/>
          </a:prstGeom>
          <a:noFill/>
        </p:spPr>
      </p:pic>
      <p:pic>
        <p:nvPicPr>
          <p:cNvPr id="5126" name="Picture 6" descr="F:\изображение_viber_2024-02-13_19-58-01-4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620688"/>
            <a:ext cx="2376264" cy="3155205"/>
          </a:xfrm>
          <a:prstGeom prst="rect">
            <a:avLst/>
          </a:prstGeom>
          <a:noFill/>
        </p:spPr>
      </p:pic>
      <p:pic>
        <p:nvPicPr>
          <p:cNvPr id="5127" name="Picture 7" descr="F:\изображение_viber_2024-02-13_19-58-01-4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620688"/>
            <a:ext cx="2376265" cy="3155206"/>
          </a:xfrm>
          <a:prstGeom prst="rect">
            <a:avLst/>
          </a:prstGeom>
          <a:noFill/>
        </p:spPr>
      </p:pic>
      <p:pic>
        <p:nvPicPr>
          <p:cNvPr id="5128" name="Picture 8" descr="F:\изображение_viber_2024-02-13_19-58-01-49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3881669"/>
            <a:ext cx="2304256" cy="2976331"/>
          </a:xfrm>
          <a:prstGeom prst="rect">
            <a:avLst/>
          </a:prstGeom>
          <a:noFill/>
        </p:spPr>
      </p:pic>
      <p:pic>
        <p:nvPicPr>
          <p:cNvPr id="5129" name="Picture 9" descr="F:\изображение_viber_2024-02-13_19-58-01-52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19872" y="3894019"/>
            <a:ext cx="2232248" cy="2963981"/>
          </a:xfrm>
          <a:prstGeom prst="rect">
            <a:avLst/>
          </a:prstGeom>
          <a:noFill/>
        </p:spPr>
      </p:pic>
      <p:pic>
        <p:nvPicPr>
          <p:cNvPr id="5130" name="Picture 10" descr="F:\изображение_viber_2024-02-13_19-58-01-55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28184" y="3894020"/>
            <a:ext cx="2232248" cy="29639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F:\изображение_viber_2024-02-13_19-58-01-5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2592288" cy="3155205"/>
          </a:xfrm>
          <a:prstGeom prst="rect">
            <a:avLst/>
          </a:prstGeom>
          <a:noFill/>
        </p:spPr>
      </p:pic>
      <p:pic>
        <p:nvPicPr>
          <p:cNvPr id="6147" name="Picture 3" descr="F:\изображение_viber_2024-02-13_19-58-01-60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4361" y="3573016"/>
            <a:ext cx="2474005" cy="3284984"/>
          </a:xfrm>
          <a:prstGeom prst="rect">
            <a:avLst/>
          </a:prstGeom>
          <a:noFill/>
        </p:spPr>
      </p:pic>
      <p:pic>
        <p:nvPicPr>
          <p:cNvPr id="6148" name="Picture 4" descr="F:\изображение_viber_2024-02-13_19-58-01-6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188640"/>
            <a:ext cx="2664296" cy="3168352"/>
          </a:xfrm>
          <a:prstGeom prst="rect">
            <a:avLst/>
          </a:prstGeom>
          <a:noFill/>
        </p:spPr>
      </p:pic>
      <p:pic>
        <p:nvPicPr>
          <p:cNvPr id="6149" name="Picture 5" descr="F:\изображение_viber_2024-02-13_19-58-09-8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188640"/>
            <a:ext cx="2404842" cy="3193151"/>
          </a:xfrm>
          <a:prstGeom prst="rect">
            <a:avLst/>
          </a:prstGeom>
          <a:noFill/>
        </p:spPr>
      </p:pic>
      <p:pic>
        <p:nvPicPr>
          <p:cNvPr id="6150" name="Picture 6" descr="F:\изображение_viber_2024-02-13_19-58-09-98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7864" y="3511571"/>
            <a:ext cx="2520280" cy="3346429"/>
          </a:xfrm>
          <a:prstGeom prst="rect">
            <a:avLst/>
          </a:prstGeom>
          <a:noFill/>
        </p:spPr>
      </p:pic>
      <p:pic>
        <p:nvPicPr>
          <p:cNvPr id="6151" name="Picture 7" descr="F:\изображение_viber_2024-02-13_19-58-10-06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3511570"/>
            <a:ext cx="2736304" cy="33464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260648"/>
            <a:ext cx="4618856" cy="432048"/>
          </a:xfrm>
        </p:spPr>
        <p:txBody>
          <a:bodyPr>
            <a:normAutofit fontScale="90000"/>
          </a:bodyPr>
          <a:lstStyle/>
          <a:p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Природничий куточок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t="9147" r="16006" b="11625"/>
          <a:stretch>
            <a:fillRect/>
          </a:stretch>
        </p:blipFill>
        <p:spPr bwMode="auto">
          <a:xfrm>
            <a:off x="0" y="764704"/>
            <a:ext cx="2267297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1412776"/>
            <a:ext cx="2729608" cy="362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1" y="2924944"/>
            <a:ext cx="3923929" cy="2942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5364088" y="2420888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Еко-город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на підвіконні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8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Дякую</a:t>
            </a:r>
            <a:r>
              <a:rPr lang="ru-RU" sz="8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8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увагу</a:t>
            </a:r>
            <a:r>
              <a:rPr lang="ru-RU" sz="8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ru-RU" sz="8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Педагогічне кредо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uk-UA" sz="4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“Знай</a:t>
            </a:r>
            <a:r>
              <a:rPr lang="uk-UA" sz="4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дитину, поважай дитину, будь частиною життя </a:t>
            </a:r>
            <a:r>
              <a:rPr lang="uk-UA" sz="4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дитини”</a:t>
            </a:r>
            <a:endParaRPr lang="ru-RU" sz="4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Офіційні документи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8490" t="25575" b="31799"/>
          <a:stretch>
            <a:fillRect/>
          </a:stretch>
        </p:blipFill>
        <p:spPr bwMode="auto">
          <a:xfrm>
            <a:off x="395536" y="1340768"/>
            <a:ext cx="4076865" cy="2521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 t="30715" b="20140"/>
          <a:stretch>
            <a:fillRect/>
          </a:stretch>
        </p:blipFill>
        <p:spPr bwMode="auto">
          <a:xfrm>
            <a:off x="5436096" y="1268760"/>
            <a:ext cx="3456384" cy="2513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 l="4444" t="29059" r="4444" b="14761"/>
          <a:stretch>
            <a:fillRect/>
          </a:stretch>
        </p:blipFill>
        <p:spPr bwMode="auto">
          <a:xfrm>
            <a:off x="3059832" y="3933056"/>
            <a:ext cx="3600400" cy="254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970784" cy="4738538"/>
          </a:xfrm>
        </p:spPr>
        <p:txBody>
          <a:bodyPr>
            <a:normAutofit/>
          </a:bodyPr>
          <a:lstStyle/>
          <a:p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Сертифікати </a:t>
            </a:r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підвищення кваліфікації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692696"/>
            <a:ext cx="3888432" cy="549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794124" y="-993923"/>
            <a:ext cx="5627760" cy="8136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475656" y="6165304"/>
            <a:ext cx="7056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Всього 152 годин підвищення кваліфікації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агороди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та відзначення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4055819" y="2144981"/>
            <a:ext cx="5211721" cy="3459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268760"/>
            <a:ext cx="3528392" cy="5168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Участь у методичних, організаційно-педагогічної формах роботи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124744"/>
            <a:ext cx="2088232" cy="3002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4211705"/>
            <a:ext cx="3528393" cy="2646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4941168"/>
            <a:ext cx="3652539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1232756"/>
            <a:ext cx="3888432" cy="2916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395537" y="274637"/>
            <a:ext cx="8245544" cy="778098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641080" y="6080444"/>
            <a:ext cx="45719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3584397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32656"/>
            <a:ext cx="3995936" cy="224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2780928"/>
            <a:ext cx="2592288" cy="3456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960" y="3466342"/>
            <a:ext cx="4666301" cy="2626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723</TotalTime>
  <Words>178</Words>
  <Application>Microsoft Office PowerPoint</Application>
  <PresentationFormat>Экран (4:3)</PresentationFormat>
  <Paragraphs>41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ПОРТФОЛІО вихователя ХЗДО №26 “Кульбабка”</vt:lpstr>
      <vt:lpstr>Загальні відомості про педагога</vt:lpstr>
      <vt:lpstr>Педагогічне кредо</vt:lpstr>
      <vt:lpstr>Офіційні документи</vt:lpstr>
      <vt:lpstr>Сертифікати підвищення кваліфікації </vt:lpstr>
      <vt:lpstr>Слайд 6</vt:lpstr>
      <vt:lpstr>Нагороди та відзначення</vt:lpstr>
      <vt:lpstr>Участь у методичних, організаційно-педагогічної формах роботи</vt:lpstr>
      <vt:lpstr>Слайд 9</vt:lpstr>
      <vt:lpstr>Освітня діяльність з здобувачами освіти</vt:lpstr>
      <vt:lpstr>Відкрите заняття</vt:lpstr>
      <vt:lpstr>Заняття з малювання до Дня батька</vt:lpstr>
      <vt:lpstr>Заняття до дня Соборності України</vt:lpstr>
      <vt:lpstr>День вишиванки</vt:lpstr>
      <vt:lpstr>Заняття “Україна понад усе”</vt:lpstr>
      <vt:lpstr>Прогулянка</vt:lpstr>
      <vt:lpstr>Свята та розваги</vt:lpstr>
      <vt:lpstr> Впровадження інноваційних технологій Розвиваючі ігри В.В.Воскобовича “Диво - квітка”</vt:lpstr>
      <vt:lpstr>Слайд 19</vt:lpstr>
      <vt:lpstr>Слайд 20</vt:lpstr>
      <vt:lpstr>Разом з татом, разом з мамою</vt:lpstr>
      <vt:lpstr>Освітній простір нашої групи</vt:lpstr>
      <vt:lpstr>Слайд 23</vt:lpstr>
      <vt:lpstr>Природничий куточок</vt:lpstr>
      <vt:lpstr>Слайд 25</vt:lpstr>
    </vt:vector>
  </TitlesOfParts>
  <Company>rg-adguard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Пользователь Windows</cp:lastModifiedBy>
  <cp:revision>64</cp:revision>
  <dcterms:created xsi:type="dcterms:W3CDTF">2024-02-14T11:16:59Z</dcterms:created>
  <dcterms:modified xsi:type="dcterms:W3CDTF">2024-02-22T11:39:45Z</dcterms:modified>
</cp:coreProperties>
</file>