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60" r:id="rId4"/>
    <p:sldId id="259" r:id="rId5"/>
    <p:sldId id="257" r:id="rId6"/>
    <p:sldId id="263" r:id="rId7"/>
    <p:sldId id="262" r:id="rId8"/>
    <p:sldId id="265" r:id="rId9"/>
    <p:sldId id="266" r:id="rId10"/>
    <p:sldId id="268" r:id="rId11"/>
    <p:sldId id="269" r:id="rId12"/>
    <p:sldId id="271" r:id="rId13"/>
    <p:sldId id="267" r:id="rId14"/>
    <p:sldId id="264" r:id="rId15"/>
    <p:sldId id="261" r:id="rId16"/>
    <p:sldId id="272" r:id="rId17"/>
    <p:sldId id="273" r:id="rId18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FF0066"/>
    <a:srgbClr val="FF3300"/>
    <a:srgbClr val="4A9C4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4" autoAdjust="0"/>
    <p:restoredTop sz="91788" autoAdjust="0"/>
  </p:normalViewPr>
  <p:slideViewPr>
    <p:cSldViewPr snapToGrid="0">
      <p:cViewPr varScale="1">
        <p:scale>
          <a:sx n="97" d="100"/>
          <a:sy n="97" d="100"/>
        </p:scale>
        <p:origin x="-8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6E0AD-CACA-4297-B9AF-488E48EF2ECE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6F2CE6-CBEB-463E-81AD-5CB83B6EE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7353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F2CE6-CBEB-463E-81AD-5CB83B6EE1A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8397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F2CE6-CBEB-463E-81AD-5CB83B6EE1A4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6547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F2CE6-CBEB-463E-81AD-5CB83B6EE1A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910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6F2CE6-CBEB-463E-81AD-5CB83B6EE1A4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3079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88B03-B195-2C48-9E0B-9160E88DCF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9543AF-5566-9D41-A154-583C98459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4180C-FBD6-AE42-B288-249A8B470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3657E-3341-EB48-94AB-B2BE6229D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E063EE-7025-4948-BB20-22BB0E206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368264C9-78DE-C04B-B34A-FBD163CBD0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7581229 w 12192000"/>
              <a:gd name="connsiteY5" fmla="*/ 1916519 h 6858000"/>
              <a:gd name="connsiteX6" fmla="*/ 7316085 w 12192000"/>
              <a:gd name="connsiteY6" fmla="*/ 4751519 h 6858000"/>
              <a:gd name="connsiteX7" fmla="*/ 10128036 w 12192000"/>
              <a:gd name="connsiteY7" fmla="*/ 5014508 h 6858000"/>
              <a:gd name="connsiteX8" fmla="*/ 10393181 w 12192000"/>
              <a:gd name="connsiteY8" fmla="*/ 2179507 h 6858000"/>
              <a:gd name="connsiteX9" fmla="*/ 7581229 w 12192000"/>
              <a:gd name="connsiteY9" fmla="*/ 19165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7581229" y="1916519"/>
                </a:moveTo>
                <a:lnTo>
                  <a:pt x="7316085" y="4751519"/>
                </a:lnTo>
                <a:lnTo>
                  <a:pt x="10128036" y="5014508"/>
                </a:lnTo>
                <a:lnTo>
                  <a:pt x="10393181" y="2179507"/>
                </a:lnTo>
                <a:lnTo>
                  <a:pt x="7581229" y="19165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xmlns="" val="82179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DB2175-34F0-F647-A5F4-81B871A43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762E336-3715-8E4C-8AB5-600B27C13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DA0028-72E6-5544-8146-B8753743F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9B9136-DE15-AC4F-88FF-1C1866B73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632202-32F9-754F-A17C-67057CB1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593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26E91D-2B7E-2446-973C-29FC6DE29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55090F5-9E09-B445-9F77-B5E89AD6F0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E38B32-AFAC-D042-857C-F61745681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B9C80B-AA95-E048-8A7C-D4EE6B12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FA661E-02AD-9F4E-8A08-2FC9842CE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1377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87744-205D-EE4D-A40D-720388D6C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CF3CC5-B696-1F43-9E44-6C82F7002E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BCF49BE-0EFF-7F4D-A812-462FAAB9B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508C35-AE71-744A-9006-245E2B14E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7E7CDE-118A-6941-B5F2-7872840D9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61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9FA6A-E7BF-C544-905F-9B0238A6B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023A68-31E3-5144-BB1F-485C4974E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029A89-4536-E342-8E88-B6155246A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CD378E-C7EB-0644-AC20-6C75E2DE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05EED8-3E08-5C49-BAE3-A43EB3AA4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8838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684F2E-5FE2-D142-A5B6-FB86EDE5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2DFC60-667F-BE40-9658-13171FE31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3930A3-BDB4-C148-87B8-0C430D6D7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2F24A13-7B6A-5241-9F6A-4A7587FAD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B6B23D-1E2A-1645-9B0B-AB92E2133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FEAB52-F622-E54C-AD53-39FAF64D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385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0383E8-4BB2-0B4E-89F6-59BF032E9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741F9A-3054-0041-9323-07B2DC0BDA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266EB3-BFEC-FE4E-B089-4B747F150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8488AE-6EA4-B04A-9ADF-E90DECB2A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F26E3BE-BF5F-8643-9FDA-281ACAFDED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69333F7-1118-CF4D-B8F0-1E343BB9D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D22C40E-A618-0541-9437-2FB43698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A3A425F-F8FC-BE46-B15B-8F172B31C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244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20CA8-845B-1143-A164-AA3FA609B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69C4D03-DBAC-5E40-A49F-8A298EAD2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9C2E930-7575-1443-9CF4-DE558A6F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E636E2-E156-E44F-81B7-B0CB6752A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6454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5E7A55-2CC9-E64E-A22F-FA76F4161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B9C479A-0934-5248-BD4E-39D40A76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3CB7A59-23B7-F346-9640-9D14A8A6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9011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FA9374-EA7C-9F4F-AE72-FD9705EF4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04F2870-85B1-7247-890F-7F6ED451F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868210C-A7A6-FE4E-8E46-1294A27CB3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8F0989C-9B11-C948-B206-84695901C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AD8CE0-2E84-F049-BF09-0CAEBB9B7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56D3E5-C0B3-8048-A52F-3EB40A5C6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19920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86BFC5-3EF5-AD41-89B9-656FE3E8A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7002C6E-BBB8-1046-AFEC-8C2CE71A22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C615-2A58-0B40-BDB4-B6C3CE0F97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9B61A0F-43EE-AA4B-862B-5E235AD6C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781B69-6EF9-4E42-8602-648905E42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37159A-E534-0640-86CA-15D4FCD77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246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694D062-B374-194E-98AD-11BBEF7A9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CCBBCC-BEC6-DC43-9840-CC8BD3B16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5F085C-392C-BC4B-9559-A1DF26B110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15188-82BA-40D1-A3C1-29358C33B125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C2FBCE-C8F8-6F4E-AEF0-9670ECD72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84EAD3-DD78-4644-93A2-E257069E82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066DB-88BC-43D2-B20D-3835FF85868C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01F6B9-5CFA-9640-B1AB-C9B3DE153947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188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3893" y="152400"/>
            <a:ext cx="9144000" cy="710870"/>
          </a:xfrm>
        </p:spPr>
        <p:txBody>
          <a:bodyPr>
            <a:normAutofit/>
          </a:bodyPr>
          <a:lstStyle/>
          <a:p>
            <a:r>
              <a:rPr lang="uk-UA" sz="3600" dirty="0" smtClean="0">
                <a:latin typeface="Georgia" panose="02040502050405020303" pitchFamily="18" charset="0"/>
              </a:rPr>
              <a:t>Портфоліо</a:t>
            </a:r>
            <a:endParaRPr lang="ru-RU" sz="3600" dirty="0"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95061">
            <a:off x="7495495" y="1317309"/>
            <a:ext cx="4229496" cy="5119831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1" y="152400"/>
            <a:ext cx="7534853" cy="31765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dirty="0" err="1" smtClean="0">
                <a:latin typeface="Georgia" panose="02040502050405020303" pitchFamily="18" charset="0"/>
              </a:rPr>
              <a:t>Березюк</a:t>
            </a:r>
            <a:r>
              <a:rPr lang="uk-UA" sz="3600" dirty="0" smtClean="0">
                <a:latin typeface="Georgia" panose="02040502050405020303" pitchFamily="18" charset="0"/>
              </a:rPr>
              <a:t> Юлії </a:t>
            </a:r>
            <a:r>
              <a:rPr lang="uk-UA" sz="3600" dirty="0" smtClean="0">
                <a:latin typeface="Georgia" panose="02040502050405020303" pitchFamily="18" charset="0"/>
              </a:rPr>
              <a:t>Олександрівни,</a:t>
            </a:r>
            <a:endParaRPr lang="uk-UA" sz="3600" dirty="0" smtClean="0">
              <a:latin typeface="Georgia" panose="02040502050405020303" pitchFamily="18" charset="0"/>
            </a:endParaRPr>
          </a:p>
          <a:p>
            <a:r>
              <a:rPr lang="uk-UA" sz="3600" dirty="0">
                <a:latin typeface="Georgia" panose="02040502050405020303" pitchFamily="18" charset="0"/>
              </a:rPr>
              <a:t>а</a:t>
            </a:r>
            <a:r>
              <a:rPr lang="uk-UA" sz="3600" dirty="0" smtClean="0">
                <a:latin typeface="Georgia" panose="02040502050405020303" pitchFamily="18" charset="0"/>
              </a:rPr>
              <a:t>систента вихователя </a:t>
            </a:r>
            <a:endParaRPr lang="uk-UA" sz="3600" dirty="0" smtClean="0">
              <a:latin typeface="Georgia" panose="02040502050405020303" pitchFamily="18" charset="0"/>
            </a:endParaRPr>
          </a:p>
          <a:p>
            <a:r>
              <a:rPr lang="uk-UA" sz="3600" dirty="0" smtClean="0">
                <a:latin typeface="Georgia" panose="02040502050405020303" pitchFamily="18" charset="0"/>
              </a:rPr>
              <a:t>ХЗДО </a:t>
            </a:r>
            <a:r>
              <a:rPr lang="uk-UA" sz="3600" dirty="0" smtClean="0">
                <a:latin typeface="Georgia" panose="02040502050405020303" pitchFamily="18" charset="0"/>
              </a:rPr>
              <a:t>№26 «Кульбабка»</a:t>
            </a:r>
            <a:endParaRPr lang="ru-RU" sz="3600" dirty="0">
              <a:latin typeface="Georgia" panose="02040502050405020303" pitchFamily="18" charset="0"/>
            </a:endParaRPr>
          </a:p>
        </p:txBody>
      </p:sp>
      <p:sp>
        <p:nvSpPr>
          <p:cNvPr id="3" name="Минус 2"/>
          <p:cNvSpPr/>
          <p:nvPr/>
        </p:nvSpPr>
        <p:spPr>
          <a:xfrm>
            <a:off x="3462363" y="4831026"/>
            <a:ext cx="2038106" cy="2184969"/>
          </a:xfrm>
          <a:prstGeom prst="mathMinu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2024 р.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50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6435" y="-655319"/>
            <a:ext cx="8921971" cy="234600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Тренінг «Попередження </a:t>
            </a:r>
            <a:r>
              <a:rPr lang="uk-UA" sz="3600" dirty="0" err="1" smtClean="0"/>
              <a:t>булінгу</a:t>
            </a:r>
            <a:r>
              <a:rPr lang="uk-UA" sz="3600" dirty="0" smtClean="0"/>
              <a:t> (цькування) в ЗДО (07.02.2024 р.)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3931" y="1097280"/>
            <a:ext cx="2810196" cy="28416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3930" y="4130628"/>
            <a:ext cx="3435791" cy="2683341"/>
          </a:xfrm>
          <a:prstGeom prst="rect">
            <a:avLst/>
          </a:prstGeom>
          <a:ln w="88900" cap="sq" cmpd="thickThin">
            <a:solidFill>
              <a:schemeClr val="accent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434" y="1350499"/>
            <a:ext cx="3580247" cy="2560320"/>
          </a:xfrm>
          <a:prstGeom prst="rect">
            <a:avLst/>
          </a:prstGeom>
          <a:ln w="889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1217" y="4130628"/>
            <a:ext cx="3437005" cy="2683341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1377" y="1350499"/>
            <a:ext cx="3690903" cy="2444261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056" y="4153486"/>
            <a:ext cx="3250378" cy="2660483"/>
          </a:xfrm>
          <a:prstGeom prst="rect">
            <a:avLst/>
          </a:prstGeom>
          <a:ln w="88900" cap="sq" cmpd="thickThin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5410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63880"/>
            <a:ext cx="11295431" cy="2266071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«День </a:t>
            </a:r>
            <a:r>
              <a:rPr lang="uk-UA" sz="4000" dirty="0"/>
              <a:t>У</a:t>
            </a:r>
            <a:r>
              <a:rPr lang="uk-UA" sz="4000" dirty="0" smtClean="0"/>
              <a:t>країнської хустки»</a:t>
            </a:r>
            <a:br>
              <a:rPr lang="uk-UA" sz="4000" dirty="0" smtClean="0"/>
            </a:br>
            <a:r>
              <a:rPr lang="uk-UA" sz="4000" dirty="0" smtClean="0"/>
              <a:t>( 7 грудня 2022-2023р. )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12424" y="4687622"/>
            <a:ext cx="3060375" cy="2200140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339" y="3832296"/>
            <a:ext cx="3084874" cy="2221498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2133" y="1702191"/>
            <a:ext cx="3151163" cy="2148429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7275" y="4269121"/>
            <a:ext cx="3147896" cy="2221498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1234" y="2120692"/>
            <a:ext cx="3024553" cy="2148429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3546" y="1305913"/>
            <a:ext cx="3060649" cy="2148430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1622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71488" y="1"/>
            <a:ext cx="11825288" cy="1322362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Благодійний ярмарок на підтримку</a:t>
            </a:r>
            <a:br>
              <a:rPr lang="uk-UA" sz="3200" dirty="0" smtClean="0"/>
            </a:br>
            <a:r>
              <a:rPr lang="uk-UA" sz="3200" dirty="0" smtClean="0"/>
              <a:t>ЗСУ (жовтень 2023р.)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21"/>
          <a:stretch/>
        </p:blipFill>
        <p:spPr>
          <a:xfrm>
            <a:off x="260901" y="1137327"/>
            <a:ext cx="3945339" cy="28478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702" y="4077708"/>
            <a:ext cx="4001406" cy="27802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36012" y="1137326"/>
            <a:ext cx="3807348" cy="28478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8" t="30935" r="-568" b="-30935"/>
          <a:stretch/>
        </p:blipFill>
        <p:spPr>
          <a:xfrm>
            <a:off x="7836011" y="4077708"/>
            <a:ext cx="3807349" cy="3999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2920" y="1137326"/>
            <a:ext cx="3383280" cy="5720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836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8600" y="-267286"/>
            <a:ext cx="11338560" cy="1473611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/>
              <a:t>Засідання  «Простір освітніх практик: Дошкілля-2024»</a:t>
            </a:r>
            <a:br>
              <a:rPr lang="uk-UA" sz="3200" dirty="0" smtClean="0"/>
            </a:br>
            <a:r>
              <a:rPr lang="uk-UA" sz="3200" dirty="0" smtClean="0"/>
              <a:t>«Арт-терапія- Повітряний пластилін» (06. 02.2023р.)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262" y="1043386"/>
            <a:ext cx="3078480" cy="2522774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000" y="4212640"/>
            <a:ext cx="3080824" cy="2645360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18996" y="3556925"/>
            <a:ext cx="3531883" cy="2639814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3548" y="4383403"/>
            <a:ext cx="3169920" cy="2530766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43386"/>
            <a:ext cx="3120073" cy="2652687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8311" y="2488852"/>
            <a:ext cx="3283919" cy="2250788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62103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49575"/>
            <a:ext cx="10988040" cy="2540264"/>
          </a:xfrm>
        </p:spPr>
        <p:txBody>
          <a:bodyPr>
            <a:normAutofit/>
          </a:bodyPr>
          <a:lstStyle/>
          <a:p>
            <a:pPr algn="ctr"/>
            <a:r>
              <a:rPr lang="uk-UA" sz="3200" dirty="0" smtClean="0"/>
              <a:t>Участь </a:t>
            </a:r>
            <a:r>
              <a:rPr lang="uk-UA" sz="3200" dirty="0" smtClean="0"/>
              <a:t>у </a:t>
            </a:r>
            <a:r>
              <a:rPr lang="uk-UA" sz="3200" dirty="0" smtClean="0"/>
              <a:t>масових заходах </a:t>
            </a:r>
            <a:br>
              <a:rPr lang="uk-UA" sz="3200" dirty="0" smtClean="0"/>
            </a:br>
            <a:r>
              <a:rPr lang="uk-UA" sz="3200" dirty="0" smtClean="0"/>
              <a:t>ХЗДО № 26 «Кульбабка»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46" b="30871"/>
          <a:stretch/>
        </p:blipFill>
        <p:spPr>
          <a:xfrm>
            <a:off x="6959244" y="2054855"/>
            <a:ext cx="2234928" cy="2493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333" b="9333"/>
          <a:stretch/>
        </p:blipFill>
        <p:spPr>
          <a:xfrm>
            <a:off x="242596" y="1889856"/>
            <a:ext cx="2057511" cy="23252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000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40" b="20027"/>
          <a:stretch/>
        </p:blipFill>
        <p:spPr>
          <a:xfrm>
            <a:off x="2346785" y="966498"/>
            <a:ext cx="2103295" cy="25197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3784" y="4315651"/>
            <a:ext cx="2157878" cy="25523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02656" y="4064396"/>
            <a:ext cx="2032699" cy="26272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330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3755" y="1425541"/>
            <a:ext cx="1895932" cy="2325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0418" y="4215090"/>
            <a:ext cx="2875589" cy="23258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7030A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3596" y="2887246"/>
            <a:ext cx="1837708" cy="24578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8136" y="1374332"/>
            <a:ext cx="1914582" cy="23258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5609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915" y="-1005840"/>
            <a:ext cx="12161245" cy="2696529"/>
          </a:xfrm>
        </p:spPr>
        <p:txBody>
          <a:bodyPr>
            <a:norm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Моя методична та </a:t>
            </a:r>
            <a:r>
              <a:rPr lang="uk-UA" dirty="0" err="1" smtClean="0">
                <a:latin typeface="Comic Sans MS" panose="030F0702030302020204" pitchFamily="66" charset="0"/>
              </a:rPr>
              <a:t>дидактчна</a:t>
            </a:r>
            <a:r>
              <a:rPr lang="uk-UA" dirty="0" smtClean="0">
                <a:latin typeface="Comic Sans MS" panose="030F0702030302020204" pitchFamily="66" charset="0"/>
              </a:rPr>
              <a:t> скарбничка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3182" y="1877036"/>
            <a:ext cx="1984661" cy="229601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15" y="3766751"/>
            <a:ext cx="1983119" cy="233172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6" t="17343" r="227" b="793"/>
          <a:stretch/>
        </p:blipFill>
        <p:spPr>
          <a:xfrm flipH="1">
            <a:off x="5413103" y="4221244"/>
            <a:ext cx="3109046" cy="26079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5599" y="4359400"/>
            <a:ext cx="2389537" cy="260792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9495" y="4468724"/>
            <a:ext cx="2727727" cy="249860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3536" y="975358"/>
            <a:ext cx="3137167" cy="2555172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10993" y="1432870"/>
            <a:ext cx="3139400" cy="255517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10200" y="975358"/>
            <a:ext cx="2060547" cy="2467579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1589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1"/>
            <a:ext cx="10925175" cy="1690688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Мої напрацювання.</a:t>
            </a:r>
            <a:br>
              <a:rPr lang="uk-UA" sz="3600" dirty="0" smtClean="0"/>
            </a:br>
            <a:r>
              <a:rPr lang="uk-UA" sz="3600" dirty="0" smtClean="0"/>
              <a:t>Тема:</a:t>
            </a:r>
            <a:r>
              <a:rPr lang="uk-UA" sz="3600" dirty="0" smtClean="0"/>
              <a:t>«</a:t>
            </a:r>
            <a:r>
              <a:rPr lang="uk-UA" sz="3600" dirty="0" err="1" smtClean="0"/>
              <a:t>Нейроігри</a:t>
            </a:r>
            <a:r>
              <a:rPr lang="uk-UA" sz="3600" dirty="0" smtClean="0"/>
              <a:t> </a:t>
            </a:r>
            <a:r>
              <a:rPr lang="uk-UA" sz="3600" dirty="0" smtClean="0"/>
              <a:t>як засіб корекції дітей з особливими освітніми потребами.»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14499" y="1825624"/>
            <a:ext cx="8186739" cy="5032375"/>
          </a:xfrm>
        </p:spPr>
      </p:pic>
    </p:spTree>
    <p:extLst>
      <p:ext uri="{BB962C8B-B14F-4D97-AF65-F5344CB8AC3E}">
        <p14:creationId xmlns:p14="http://schemas.microsoft.com/office/powerpoint/2010/main" xmlns="" val="262688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85938"/>
            <a:ext cx="9320213" cy="4000500"/>
          </a:xfrm>
        </p:spPr>
        <p:txBody>
          <a:bodyPr/>
          <a:lstStyle/>
          <a:p>
            <a:pPr algn="just"/>
            <a:r>
              <a:rPr lang="uk-UA" dirty="0" smtClean="0">
                <a:solidFill>
                  <a:srgbClr val="0000FF"/>
                </a:solidFill>
              </a:rPr>
              <a:t>        </a:t>
            </a:r>
            <a:r>
              <a:rPr lang="uk-UA" sz="6600" b="1" dirty="0" smtClean="0">
                <a:solidFill>
                  <a:srgbClr val="0000FF"/>
                </a:solidFill>
              </a:rPr>
              <a:t>Дякую за увагу!</a:t>
            </a:r>
            <a:endParaRPr lang="ru-RU" sz="6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216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Загальні відомості про педагога: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Дата народження – 01. 05. </a:t>
            </a:r>
            <a:r>
              <a:rPr lang="uk-UA" dirty="0" smtClean="0"/>
              <a:t>1983 р.</a:t>
            </a:r>
            <a:endParaRPr lang="uk-UA" dirty="0" smtClean="0"/>
          </a:p>
          <a:p>
            <a:r>
              <a:rPr lang="uk-UA" dirty="0" smtClean="0"/>
              <a:t>Освіта – </a:t>
            </a:r>
            <a:r>
              <a:rPr lang="uk-UA" dirty="0" smtClean="0"/>
              <a:t>повна </a:t>
            </a:r>
            <a:r>
              <a:rPr lang="uk-UA" dirty="0" smtClean="0"/>
              <a:t>вища</a:t>
            </a:r>
            <a:endParaRPr lang="uk-UA" dirty="0" smtClean="0"/>
          </a:p>
          <a:p>
            <a:r>
              <a:rPr lang="uk-UA" dirty="0" smtClean="0"/>
              <a:t>Стаж педагогічної роботи – 18 років</a:t>
            </a:r>
          </a:p>
          <a:p>
            <a:r>
              <a:rPr lang="uk-UA" dirty="0" smtClean="0"/>
              <a:t>Стаж роботи на посаді асистента вихователя – 5 років</a:t>
            </a:r>
          </a:p>
          <a:p>
            <a:r>
              <a:rPr lang="uk-UA" dirty="0" smtClean="0"/>
              <a:t>Атестація – </a:t>
            </a:r>
            <a:r>
              <a:rPr lang="uk-UA" dirty="0" smtClean="0"/>
              <a:t>2024 рік, 12 тарифний розряд</a:t>
            </a:r>
            <a:endParaRPr lang="uk-UA" dirty="0" smtClean="0"/>
          </a:p>
          <a:p>
            <a:r>
              <a:rPr lang="uk-UA" dirty="0" smtClean="0"/>
              <a:t>Електронна адреса – </a:t>
            </a:r>
            <a:r>
              <a:rPr lang="en-US" dirty="0" smtClean="0"/>
              <a:t>mihnozavr@yandex.ru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6432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655916"/>
            <a:ext cx="10515600" cy="58709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ЖИТТЄВЕ КРЕДО:</a:t>
            </a:r>
            <a:br>
              <a:rPr lang="uk-UA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/>
            </a:r>
            <a:b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«</a:t>
            </a:r>
            <a:r>
              <a:rPr lang="uk-UA" sz="27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ВІЗЬМИ ПРОМІНЬ СВІТЛА І СПРЯМУЙ ЙОГО ТУДИ, </a:t>
            </a:r>
            <a:br>
              <a:rPr lang="uk-UA" sz="27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uk-UA" sz="27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/>
            </a:r>
            <a:br>
              <a:rPr lang="uk-UA" sz="27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uk-UA" sz="27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ДЕ ПАНУЄ ТЕМРЯВА!»</a:t>
            </a:r>
            <a:br>
              <a:rPr lang="uk-UA" sz="27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/>
            </a:r>
            <a:b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/>
            </a:r>
            <a:b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</a:br>
            <a:r>
              <a:rPr lang="uk-UA" sz="2400" b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  </a:t>
            </a: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ПЕДАГОГІЧНЕ КРЕДО:</a:t>
            </a:r>
            <a:br>
              <a:rPr lang="uk-UA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uk-UA" sz="27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НАЙВАЖЛИВІША ПРАЦЯ ПЕДАГОГА – ОБЕРІГАТИ</a:t>
            </a:r>
            <a:br>
              <a:rPr lang="uk-UA" sz="27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27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uk-UA" sz="27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uk-UA" sz="2700" b="1" dirty="0" smtClean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ДИТИНСТВО ТА ДОПОМАГАТИ ДОЛАТИ ТРАВМИ!»</a:t>
            </a:r>
            <a:endParaRPr lang="ru-RU" sz="2700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flipV="1">
            <a:off x="772391" y="6858000"/>
            <a:ext cx="10647218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3851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80654"/>
          </a:xfrm>
        </p:spPr>
        <p:txBody>
          <a:bodyPr/>
          <a:lstStyle/>
          <a:p>
            <a:r>
              <a:rPr lang="uk-UA" dirty="0" smtClean="0"/>
              <a:t>                          ОСВІТА         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451" y="1080655"/>
            <a:ext cx="5092505" cy="5569636"/>
          </a:xfrm>
          <a:prstGeom prst="rect">
            <a:avLst/>
          </a:prstGeom>
          <a:ln w="1270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096000" y="1080655"/>
            <a:ext cx="4541520" cy="565542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prstClr val="black"/>
              </a:solidFill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prstClr val="black"/>
                </a:solidFill>
              </a:rPr>
              <a:t>Ніжинське училище культури і мистецтв імені Марії Заньковецької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prstClr val="black"/>
                </a:solidFill>
              </a:rPr>
              <a:t>Спеціальність – «Народна художня творчість»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prstClr val="black"/>
                </a:solidFill>
              </a:rPr>
              <a:t>Кваліфікація – організатор культурно – </a:t>
            </a:r>
            <a:r>
              <a:rPr lang="uk-UA" sz="1600" dirty="0" err="1" smtClean="0">
                <a:solidFill>
                  <a:prstClr val="black"/>
                </a:solidFill>
              </a:rPr>
              <a:t>дозвіллєвої</a:t>
            </a:r>
            <a:r>
              <a:rPr lang="uk-UA" sz="1600" dirty="0" smtClean="0">
                <a:solidFill>
                  <a:prstClr val="black"/>
                </a:solidFill>
              </a:rPr>
              <a:t> діяльності, організатор театралізованих народних масових свят і обрядів.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prstClr val="black"/>
                </a:solidFill>
              </a:rPr>
              <a:t>Ніжинський державний університет імені </a:t>
            </a:r>
            <a:r>
              <a:rPr lang="uk-UA" sz="1600" dirty="0">
                <a:solidFill>
                  <a:prstClr val="black"/>
                </a:solidFill>
              </a:rPr>
              <a:t>Миколи Гоголя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prstClr val="black"/>
                </a:solidFill>
              </a:rPr>
              <a:t>Спеціальність – «Соціальна педагогіка.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prstClr val="black"/>
                </a:solidFill>
              </a:rPr>
              <a:t> Практична психологія.»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uk-UA" sz="1600" dirty="0">
                <a:solidFill>
                  <a:prstClr val="black"/>
                </a:solidFill>
              </a:rPr>
              <a:t>Кваліфікація соціального педагога. Практичного психолога у закладах </a:t>
            </a:r>
            <a:r>
              <a:rPr lang="uk-UA" sz="1600" dirty="0" smtClean="0">
                <a:solidFill>
                  <a:prstClr val="black"/>
                </a:solidFill>
              </a:rPr>
              <a:t>освіти.</a:t>
            </a:r>
            <a:endParaRPr lang="uk-UA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891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7650584" y="816115"/>
            <a:ext cx="1716567" cy="25079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487679"/>
            <a:ext cx="10515600" cy="1973382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/>
              <a:t>Підвищення кваліфікації</a:t>
            </a:r>
            <a:endParaRPr lang="ru-RU" sz="4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44510" y="1237250"/>
            <a:ext cx="2466796" cy="18451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3763274" y="1245844"/>
            <a:ext cx="2379663" cy="17799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57424" y="4390683"/>
            <a:ext cx="2500663" cy="181914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753616" y="2283111"/>
            <a:ext cx="1677725" cy="253742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245259" y="2410767"/>
            <a:ext cx="1793961" cy="239834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198186" y="4084250"/>
            <a:ext cx="1819149" cy="24320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17382" y="2354623"/>
            <a:ext cx="1705294" cy="24219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533519" y="5433119"/>
            <a:ext cx="1968515" cy="776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tx1"/>
                </a:solidFill>
              </a:rPr>
              <a:t>Всього</a:t>
            </a:r>
            <a:r>
              <a:rPr lang="uk-UA" sz="1200" b="1" dirty="0" smtClean="0">
                <a:solidFill>
                  <a:schemeClr val="tx1"/>
                </a:solidFill>
              </a:rPr>
              <a:t> </a:t>
            </a:r>
            <a:r>
              <a:rPr lang="uk-UA" sz="1200" b="1" dirty="0" smtClean="0">
                <a:solidFill>
                  <a:schemeClr val="tx1"/>
                </a:solidFill>
              </a:rPr>
              <a:t> - </a:t>
            </a:r>
          </a:p>
          <a:p>
            <a:pPr algn="ctr"/>
            <a:r>
              <a:rPr lang="uk-UA" b="1" dirty="0" smtClean="0">
                <a:solidFill>
                  <a:schemeClr val="tx1"/>
                </a:solidFill>
              </a:rPr>
              <a:t>166</a:t>
            </a:r>
            <a:r>
              <a:rPr lang="uk-UA" sz="1200" b="1" dirty="0" smtClean="0">
                <a:solidFill>
                  <a:schemeClr val="tx1"/>
                </a:solidFill>
              </a:rPr>
              <a:t> </a:t>
            </a:r>
            <a:r>
              <a:rPr lang="uk-UA" sz="1600" b="1" dirty="0" smtClean="0">
                <a:solidFill>
                  <a:schemeClr val="tx1"/>
                </a:solidFill>
              </a:rPr>
              <a:t>годин</a:t>
            </a:r>
            <a:endParaRPr 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47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828" y="-548640"/>
            <a:ext cx="11213123" cy="2276566"/>
          </a:xfrm>
        </p:spPr>
        <p:txBody>
          <a:bodyPr>
            <a:normAutofit/>
          </a:bodyPr>
          <a:lstStyle/>
          <a:p>
            <a:r>
              <a:rPr lang="uk-UA" sz="2800" dirty="0" smtClean="0"/>
              <a:t>Участь у</a:t>
            </a:r>
            <a:r>
              <a:rPr lang="en-US" sz="2800" dirty="0" smtClean="0"/>
              <a:t> 4 </a:t>
            </a:r>
            <a:r>
              <a:rPr lang="uk-UA" sz="2800" dirty="0" smtClean="0"/>
              <a:t>Виїзному семінарі «Різні можливості – рівні</a:t>
            </a:r>
            <a:br>
              <a:rPr lang="uk-UA" sz="2800" dirty="0" smtClean="0"/>
            </a:br>
            <a:r>
              <a:rPr lang="uk-UA" sz="2800" dirty="0" smtClean="0"/>
              <a:t> права» на базі рекреаційного</a:t>
            </a:r>
            <a:r>
              <a:rPr lang="en-US" sz="2800" dirty="0" smtClean="0"/>
              <a:t> </a:t>
            </a:r>
            <a:r>
              <a:rPr lang="uk-UA" sz="2800" dirty="0" smtClean="0"/>
              <a:t>центру «Берег надії» </a:t>
            </a:r>
            <a:br>
              <a:rPr lang="uk-UA" sz="2800" dirty="0" smtClean="0"/>
            </a:br>
            <a:r>
              <a:rPr lang="uk-UA" sz="2800" dirty="0"/>
              <a:t> </a:t>
            </a:r>
            <a:r>
              <a:rPr lang="uk-UA" sz="2800" dirty="0" smtClean="0"/>
              <a:t>                                                                            (06.10.2023р.)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8260" y="4316360"/>
            <a:ext cx="2250830" cy="2417726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759510" y="4458290"/>
            <a:ext cx="2417726" cy="2133867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566" y="1301312"/>
            <a:ext cx="4294249" cy="2743134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387" y="1341121"/>
            <a:ext cx="2532184" cy="2708952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231" y="4335353"/>
            <a:ext cx="2076850" cy="2422273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24430" y="4358894"/>
            <a:ext cx="2146490" cy="2375192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0040" y="1301312"/>
            <a:ext cx="3230880" cy="2685959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16736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369" y="1"/>
            <a:ext cx="11141613" cy="1363585"/>
          </a:xfrm>
        </p:spPr>
        <p:txBody>
          <a:bodyPr>
            <a:normAutofit/>
          </a:bodyPr>
          <a:lstStyle/>
          <a:p>
            <a:r>
              <a:rPr lang="uk-UA" sz="3200" dirty="0" smtClean="0"/>
              <a:t>«Інклюзія без ілюзії» Обмін досвідом з педагогами </a:t>
            </a:r>
            <a:br>
              <a:rPr lang="uk-UA" sz="3200" dirty="0" smtClean="0"/>
            </a:br>
            <a:r>
              <a:rPr lang="uk-UA" sz="3200" dirty="0"/>
              <a:t> </a:t>
            </a:r>
            <a:r>
              <a:rPr lang="uk-UA" sz="3200" dirty="0" smtClean="0"/>
              <a:t> ЗДО № 21 «Ластівка» 28.11.2023р.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11851" y="1241666"/>
            <a:ext cx="3831428" cy="2598372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3489" y="2408650"/>
            <a:ext cx="2786942" cy="3341639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653"/>
          <a:stretch>
            <a:fillRect/>
          </a:stretch>
        </p:blipFill>
        <p:spPr>
          <a:xfrm>
            <a:off x="8044699" y="1677130"/>
            <a:ext cx="2849443" cy="3734919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8711" y="4249873"/>
            <a:ext cx="4228449" cy="2514037"/>
          </a:xfrm>
          <a:prstGeom prst="rect">
            <a:avLst/>
          </a:prstGeom>
          <a:ln w="190500" cap="sq">
            <a:solidFill>
              <a:schemeClr val="bg2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02796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20505" y="-492368"/>
            <a:ext cx="11874305" cy="2085533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Публікація в електронному виданні ЦПРПП  «Освітній фокус»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83212"/>
            <a:ext cx="3938954" cy="607724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7" t="-5266" r="-377" b="5266"/>
          <a:stretch/>
        </p:blipFill>
        <p:spPr>
          <a:xfrm>
            <a:off x="4046321" y="1083212"/>
            <a:ext cx="4045835" cy="60772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9523" y="1083212"/>
            <a:ext cx="3992477" cy="60772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3748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296" y="0"/>
            <a:ext cx="10869362" cy="1325563"/>
          </a:xfrm>
        </p:spPr>
        <p:txBody>
          <a:bodyPr>
            <a:normAutofit/>
          </a:bodyPr>
          <a:lstStyle/>
          <a:p>
            <a:r>
              <a:rPr lang="uk-UA" sz="4000" dirty="0" smtClean="0"/>
              <a:t>«День Гідності та свободи»(21.11.2023р.)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9680" y="4569889"/>
            <a:ext cx="5784400" cy="2501471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31715" y="1322797"/>
            <a:ext cx="2931298" cy="3023369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295" y="1706404"/>
            <a:ext cx="2387105" cy="4638125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7360" y="1706404"/>
            <a:ext cx="2770928" cy="4638125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03598" y="1325562"/>
            <a:ext cx="2865050" cy="3017837"/>
          </a:xfrm>
          <a:prstGeom prst="rect">
            <a:avLst/>
          </a:prstGeom>
          <a:ln w="1905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31543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1018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eorgia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powerpointbase.com-1018</Template>
  <TotalTime>903</TotalTime>
  <Words>218</Words>
  <Application>Microsoft Office PowerPoint</Application>
  <PresentationFormat>Произвольный</PresentationFormat>
  <Paragraphs>41</Paragraphs>
  <Slides>17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powerpointbase.com-1018</vt:lpstr>
      <vt:lpstr>Портфоліо</vt:lpstr>
      <vt:lpstr>Загальні відомості про педагога:</vt:lpstr>
      <vt:lpstr> ЖИТТЄВЕ КРЕДО:  «ВІЗЬМИ ПРОМІНЬ СВІТЛА І СПРЯМУЙ ЙОГО ТУДИ,   ДЕ ПАНУЄ ТЕМРЯВА!»     ПЕДАГОГІЧНЕ КРЕДО:  «НАЙВАЖЛИВІША ПРАЦЯ ПЕДАГОГА – ОБЕРІГАТИ   ДИТИНСТВО ТА ДОПОМАГАТИ ДОЛАТИ ТРАВМИ!»</vt:lpstr>
      <vt:lpstr>                          ОСВІТА           </vt:lpstr>
      <vt:lpstr>Підвищення кваліфікації</vt:lpstr>
      <vt:lpstr>Участь у 4 Виїзному семінарі «Різні можливості – рівні  права» на базі рекреаційного центру «Берег надії»                                                                               (06.10.2023р.)</vt:lpstr>
      <vt:lpstr>«Інклюзія без ілюзії» Обмін досвідом з педагогами    ЗДО № 21 «Ластівка» 28.11.2023р.</vt:lpstr>
      <vt:lpstr>Публікація в електронному виданні ЦПРПП  «Освітній фокус»</vt:lpstr>
      <vt:lpstr>«День Гідності та свободи»(21.11.2023р.)</vt:lpstr>
      <vt:lpstr>Тренінг «Попередження булінгу (цькування) в ЗДО (07.02.2024 р.)</vt:lpstr>
      <vt:lpstr>«День Української хустки» ( 7 грудня 2022-2023р. )</vt:lpstr>
      <vt:lpstr>Благодійний ярмарок на підтримку ЗСУ (жовтень 2023р.)</vt:lpstr>
      <vt:lpstr>Засідання  «Простір освітніх практик: Дошкілля-2024» «Арт-терапія- Повітряний пластилін» (06. 02.2023р.)</vt:lpstr>
      <vt:lpstr>Участь у масових заходах  ХЗДО № 26 «Кульбабка»</vt:lpstr>
      <vt:lpstr>Моя методична та дидактчна скарбничка</vt:lpstr>
      <vt:lpstr>Мої напрацювання. Тема:«Нейроігри як засіб корекції дітей з особливими освітніми потребами.»</vt:lpstr>
      <vt:lpstr>        Дякую за увагу!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иапиратаба</dc:title>
  <dc:creator>Виктор</dc:creator>
  <cp:lastModifiedBy>Пользователь Windows</cp:lastModifiedBy>
  <cp:revision>81</cp:revision>
  <dcterms:created xsi:type="dcterms:W3CDTF">2024-01-30T16:19:57Z</dcterms:created>
  <dcterms:modified xsi:type="dcterms:W3CDTF">2024-02-26T12:53:27Z</dcterms:modified>
</cp:coreProperties>
</file>